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9144000"/>
  <p:notesSz cx="7315200" cy="9601200"/>
  <p:embeddedFontLst>
    <p:embeddedFont>
      <p:font typeface="Libre Franklin"/>
      <p:regular r:id="rId28"/>
      <p:bold r:id="rId29"/>
      <p:italic r:id="rId30"/>
      <p:boldItalic r:id="rId31"/>
    </p:embeddedFont>
    <p:embeddedFont>
      <p:font typeface="Book Antiqua"/>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36" roundtripDataSignature="AMtx7mg0Nm4W4HHgeEwxqIpQQ8fQrgmL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LibreFranklin-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ibreFranklin-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ibreFranklin-boldItalic.fntdata"/><Relationship Id="rId30" Type="http://schemas.openxmlformats.org/officeDocument/2006/relationships/font" Target="fonts/LibreFranklin-italic.fntdata"/><Relationship Id="rId11" Type="http://schemas.openxmlformats.org/officeDocument/2006/relationships/slide" Target="slides/slide6.xml"/><Relationship Id="rId33" Type="http://schemas.openxmlformats.org/officeDocument/2006/relationships/font" Target="fonts/BookAntiqua-bold.fntdata"/><Relationship Id="rId10" Type="http://schemas.openxmlformats.org/officeDocument/2006/relationships/slide" Target="slides/slide5.xml"/><Relationship Id="rId32" Type="http://schemas.openxmlformats.org/officeDocument/2006/relationships/font" Target="fonts/BookAntiqua-regular.fntdata"/><Relationship Id="rId13" Type="http://schemas.openxmlformats.org/officeDocument/2006/relationships/slide" Target="slides/slide8.xml"/><Relationship Id="rId35" Type="http://schemas.openxmlformats.org/officeDocument/2006/relationships/font" Target="fonts/BookAntiqua-boldItalic.fntdata"/><Relationship Id="rId12" Type="http://schemas.openxmlformats.org/officeDocument/2006/relationships/slide" Target="slides/slide7.xml"/><Relationship Id="rId34" Type="http://schemas.openxmlformats.org/officeDocument/2006/relationships/font" Target="fonts/BookAntiqua-italic.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170238" cy="479425"/>
          </a:xfrm>
          <a:prstGeom prst="rect">
            <a:avLst/>
          </a:prstGeom>
          <a:noFill/>
          <a:ln>
            <a:noFill/>
          </a:ln>
        </p:spPr>
        <p:txBody>
          <a:bodyPr anchorCtr="0" anchor="t" bIns="48300" lIns="96600" spcFirstLastPara="1" rIns="96600" wrap="square" tIns="48300">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4143375" y="0"/>
            <a:ext cx="3170238" cy="479425"/>
          </a:xfrm>
          <a:prstGeom prst="rect">
            <a:avLst/>
          </a:prstGeom>
          <a:noFill/>
          <a:ln>
            <a:noFill/>
          </a:ln>
        </p:spPr>
        <p:txBody>
          <a:bodyPr anchorCtr="0" anchor="t" bIns="48300" lIns="96600" spcFirstLastPara="1" rIns="96600" wrap="square" tIns="48300">
            <a:noAutofit/>
          </a:bodyPr>
          <a:lstStyle>
            <a:lvl1pPr lvl="0" marR="0" rtl="0" algn="r">
              <a:lnSpc>
                <a:spcPct val="100000"/>
              </a:lnSpc>
              <a:spcBef>
                <a:spcPts val="0"/>
              </a:spcBef>
              <a:spcAft>
                <a:spcPts val="0"/>
              </a:spcAft>
              <a:buClr>
                <a:srgbClr val="000000"/>
              </a:buClr>
              <a:buSzPts val="1400"/>
              <a:buFont typeface="Arial"/>
              <a:buNone/>
              <a:defRPr b="0" i="0" sz="13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31838" y="4560888"/>
            <a:ext cx="5851525" cy="4319587"/>
          </a:xfrm>
          <a:prstGeom prst="rect">
            <a:avLst/>
          </a:prstGeom>
          <a:noFill/>
          <a:ln>
            <a:noFill/>
          </a:ln>
        </p:spPr>
        <p:txBody>
          <a:bodyPr anchorCtr="0" anchor="t" bIns="48300" lIns="96600" spcFirstLastPara="1" rIns="96600" wrap="square" tIns="48300">
            <a:norm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120188"/>
            <a:ext cx="3170238" cy="479425"/>
          </a:xfrm>
          <a:prstGeom prst="rect">
            <a:avLst/>
          </a:prstGeom>
          <a:noFill/>
          <a:ln>
            <a:noFill/>
          </a:ln>
        </p:spPr>
        <p:txBody>
          <a:bodyPr anchorCtr="0" anchor="b" bIns="48300" lIns="96600" spcFirstLastPara="1" rIns="96600" wrap="square" tIns="48300">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4143375" y="9120188"/>
            <a:ext cx="3170238" cy="479425"/>
          </a:xfrm>
          <a:prstGeom prst="rect">
            <a:avLst/>
          </a:prstGeom>
          <a:noFill/>
          <a:ln>
            <a:noFill/>
          </a:ln>
        </p:spPr>
        <p:txBody>
          <a:bodyPr anchorCtr="0" anchor="b" bIns="48300" lIns="96600" spcFirstLastPara="1" rIns="96600" wrap="square" tIns="483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731838" y="4560888"/>
            <a:ext cx="5851525" cy="4319587"/>
          </a:xfrm>
          <a:prstGeom prst="rect">
            <a:avLst/>
          </a:prstGeom>
          <a:noFill/>
          <a:ln>
            <a:noFill/>
          </a:ln>
        </p:spPr>
        <p:txBody>
          <a:bodyPr anchorCtr="0" anchor="t" bIns="48300" lIns="96600" spcFirstLastPara="1" rIns="96600" wrap="square" tIns="48300">
            <a:normAutofit/>
          </a:bodyPr>
          <a:lstStyle/>
          <a:p>
            <a:pPr indent="0" lvl="0" marL="0" rtl="0" algn="l">
              <a:lnSpc>
                <a:spcPct val="100000"/>
              </a:lnSpc>
              <a:spcBef>
                <a:spcPts val="360"/>
              </a:spcBef>
              <a:spcAft>
                <a:spcPts val="0"/>
              </a:spcAft>
              <a:buSzPts val="1400"/>
              <a:buNone/>
            </a:pPr>
            <a:r>
              <a:t/>
            </a:r>
            <a:endParaRPr/>
          </a:p>
        </p:txBody>
      </p:sp>
      <p:sp>
        <p:nvSpPr>
          <p:cNvPr id="92" name="Google Shape;92;p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0:notes"/>
          <p:cNvSpPr txBox="1"/>
          <p:nvPr>
            <p:ph idx="1" type="body"/>
          </p:nvPr>
        </p:nvSpPr>
        <p:spPr>
          <a:xfrm>
            <a:off x="731838" y="4560888"/>
            <a:ext cx="5851525" cy="4319587"/>
          </a:xfrm>
          <a:prstGeom prst="rect">
            <a:avLst/>
          </a:prstGeom>
          <a:noFill/>
          <a:ln>
            <a:noFill/>
          </a:ln>
        </p:spPr>
        <p:txBody>
          <a:bodyPr anchorCtr="0" anchor="t" bIns="48300" lIns="96600" spcFirstLastPara="1" rIns="96600" wrap="square" tIns="48300">
            <a:normAutofit/>
          </a:bodyPr>
          <a:lstStyle/>
          <a:p>
            <a:pPr indent="0" lvl="0" marL="0" rtl="0" algn="l">
              <a:lnSpc>
                <a:spcPct val="100000"/>
              </a:lnSpc>
              <a:spcBef>
                <a:spcPts val="360"/>
              </a:spcBef>
              <a:spcAft>
                <a:spcPts val="0"/>
              </a:spcAft>
              <a:buSzPts val="1400"/>
              <a:buNone/>
            </a:pPr>
            <a:r>
              <a:t/>
            </a:r>
            <a:endParaRPr/>
          </a:p>
        </p:txBody>
      </p:sp>
      <p:sp>
        <p:nvSpPr>
          <p:cNvPr id="174" name="Google Shape;174;p1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1:notes"/>
          <p:cNvSpPr txBox="1"/>
          <p:nvPr>
            <p:ph idx="1" type="body"/>
          </p:nvPr>
        </p:nvSpPr>
        <p:spPr>
          <a:xfrm>
            <a:off x="731838" y="4560888"/>
            <a:ext cx="5851525" cy="4319587"/>
          </a:xfrm>
          <a:prstGeom prst="rect">
            <a:avLst/>
          </a:prstGeom>
          <a:noFill/>
          <a:ln>
            <a:noFill/>
          </a:ln>
        </p:spPr>
        <p:txBody>
          <a:bodyPr anchorCtr="0" anchor="t" bIns="48300" lIns="96600" spcFirstLastPara="1" rIns="96600" wrap="square" tIns="48300">
            <a:normAutofit/>
          </a:bodyPr>
          <a:lstStyle/>
          <a:p>
            <a:pPr indent="0" lvl="0" marL="0" rtl="0" algn="l">
              <a:lnSpc>
                <a:spcPct val="100000"/>
              </a:lnSpc>
              <a:spcBef>
                <a:spcPts val="360"/>
              </a:spcBef>
              <a:spcAft>
                <a:spcPts val="0"/>
              </a:spcAft>
              <a:buSzPts val="1400"/>
              <a:buNone/>
            </a:pPr>
            <a:r>
              <a:t/>
            </a:r>
            <a:endParaRPr/>
          </a:p>
        </p:txBody>
      </p:sp>
      <p:sp>
        <p:nvSpPr>
          <p:cNvPr id="182" name="Google Shape;182;p1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2:notes"/>
          <p:cNvSpPr txBox="1"/>
          <p:nvPr>
            <p:ph idx="1" type="body"/>
          </p:nvPr>
        </p:nvSpPr>
        <p:spPr>
          <a:xfrm>
            <a:off x="731838" y="4560888"/>
            <a:ext cx="5851525" cy="4319587"/>
          </a:xfrm>
          <a:prstGeom prst="rect">
            <a:avLst/>
          </a:prstGeom>
          <a:noFill/>
          <a:ln>
            <a:noFill/>
          </a:ln>
        </p:spPr>
        <p:txBody>
          <a:bodyPr anchorCtr="0" anchor="t" bIns="48300" lIns="96600" spcFirstLastPara="1" rIns="96600" wrap="square" tIns="48300">
            <a:normAutofit/>
          </a:bodyPr>
          <a:lstStyle/>
          <a:p>
            <a:pPr indent="0" lvl="0" marL="0" rtl="0" algn="l">
              <a:lnSpc>
                <a:spcPct val="100000"/>
              </a:lnSpc>
              <a:spcBef>
                <a:spcPts val="360"/>
              </a:spcBef>
              <a:spcAft>
                <a:spcPts val="0"/>
              </a:spcAft>
              <a:buSzPts val="1400"/>
              <a:buNone/>
            </a:pPr>
            <a:r>
              <a:t/>
            </a:r>
            <a:endParaRPr/>
          </a:p>
        </p:txBody>
      </p:sp>
      <p:sp>
        <p:nvSpPr>
          <p:cNvPr id="210" name="Google Shape;210;p1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4:notes"/>
          <p:cNvSpPr txBox="1"/>
          <p:nvPr>
            <p:ph idx="1" type="body"/>
          </p:nvPr>
        </p:nvSpPr>
        <p:spPr>
          <a:xfrm>
            <a:off x="731838" y="4560888"/>
            <a:ext cx="5851525" cy="4319587"/>
          </a:xfrm>
          <a:prstGeom prst="rect">
            <a:avLst/>
          </a:prstGeom>
          <a:noFill/>
          <a:ln>
            <a:noFill/>
          </a:ln>
        </p:spPr>
        <p:txBody>
          <a:bodyPr anchorCtr="0" anchor="t" bIns="48300" lIns="96600" spcFirstLastPara="1" rIns="96600" wrap="square" tIns="48300">
            <a:normAutofit/>
          </a:bodyPr>
          <a:lstStyle/>
          <a:p>
            <a:pPr indent="0" lvl="0" marL="0" rtl="0" algn="l">
              <a:lnSpc>
                <a:spcPct val="100000"/>
              </a:lnSpc>
              <a:spcBef>
                <a:spcPts val="360"/>
              </a:spcBef>
              <a:spcAft>
                <a:spcPts val="0"/>
              </a:spcAft>
              <a:buSzPts val="1400"/>
              <a:buNone/>
            </a:pPr>
            <a:r>
              <a:t/>
            </a:r>
            <a:endParaRPr/>
          </a:p>
        </p:txBody>
      </p:sp>
      <p:sp>
        <p:nvSpPr>
          <p:cNvPr id="221" name="Google Shape;221;p1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5:notes"/>
          <p:cNvSpPr txBox="1"/>
          <p:nvPr>
            <p:ph idx="1" type="body"/>
          </p:nvPr>
        </p:nvSpPr>
        <p:spPr>
          <a:xfrm>
            <a:off x="731838" y="4560888"/>
            <a:ext cx="5851525" cy="4319587"/>
          </a:xfrm>
          <a:prstGeom prst="rect">
            <a:avLst/>
          </a:prstGeom>
          <a:noFill/>
          <a:ln>
            <a:noFill/>
          </a:ln>
        </p:spPr>
        <p:txBody>
          <a:bodyPr anchorCtr="0" anchor="t" bIns="48300" lIns="96600" spcFirstLastPara="1" rIns="96600" wrap="square" tIns="48300">
            <a:normAutofit/>
          </a:bodyPr>
          <a:lstStyle/>
          <a:p>
            <a:pPr indent="0" lvl="0" marL="0" rtl="0" algn="l">
              <a:lnSpc>
                <a:spcPct val="100000"/>
              </a:lnSpc>
              <a:spcBef>
                <a:spcPts val="360"/>
              </a:spcBef>
              <a:spcAft>
                <a:spcPts val="0"/>
              </a:spcAft>
              <a:buSzPts val="1400"/>
              <a:buNone/>
            </a:pPr>
            <a:r>
              <a:t/>
            </a:r>
            <a:endParaRPr/>
          </a:p>
        </p:txBody>
      </p:sp>
      <p:sp>
        <p:nvSpPr>
          <p:cNvPr id="229" name="Google Shape;229;p1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6:notes"/>
          <p:cNvSpPr txBox="1"/>
          <p:nvPr>
            <p:ph idx="1" type="body"/>
          </p:nvPr>
        </p:nvSpPr>
        <p:spPr>
          <a:xfrm>
            <a:off x="731838" y="4560888"/>
            <a:ext cx="5851525" cy="4319587"/>
          </a:xfrm>
          <a:prstGeom prst="rect">
            <a:avLst/>
          </a:prstGeom>
          <a:noFill/>
          <a:ln>
            <a:noFill/>
          </a:ln>
        </p:spPr>
        <p:txBody>
          <a:bodyPr anchorCtr="0" anchor="t" bIns="48300" lIns="96600" spcFirstLastPara="1" rIns="96600" wrap="square" tIns="48300">
            <a:normAutofit/>
          </a:bodyPr>
          <a:lstStyle/>
          <a:p>
            <a:pPr indent="0" lvl="0" marL="0" rtl="0" algn="l">
              <a:lnSpc>
                <a:spcPct val="100000"/>
              </a:lnSpc>
              <a:spcBef>
                <a:spcPts val="360"/>
              </a:spcBef>
              <a:spcAft>
                <a:spcPts val="0"/>
              </a:spcAft>
              <a:buSzPts val="1400"/>
              <a:buNone/>
            </a:pPr>
            <a:r>
              <a:t/>
            </a:r>
            <a:endParaRPr/>
          </a:p>
        </p:txBody>
      </p:sp>
      <p:sp>
        <p:nvSpPr>
          <p:cNvPr id="238" name="Google Shape;238;p1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c3c0ad5a26_1_7:notes"/>
          <p:cNvSpPr txBox="1"/>
          <p:nvPr>
            <p:ph idx="1" type="body"/>
          </p:nvPr>
        </p:nvSpPr>
        <p:spPr>
          <a:xfrm>
            <a:off x="731838" y="4560888"/>
            <a:ext cx="5851500" cy="4319700"/>
          </a:xfrm>
          <a:prstGeom prst="rect">
            <a:avLst/>
          </a:prstGeom>
          <a:noFill/>
          <a:ln>
            <a:noFill/>
          </a:ln>
        </p:spPr>
        <p:txBody>
          <a:bodyPr anchorCtr="0" anchor="t" bIns="48300" lIns="96600" spcFirstLastPara="1" rIns="96600" wrap="square" tIns="48300">
            <a:normAutofit/>
          </a:bodyPr>
          <a:lstStyle/>
          <a:p>
            <a:pPr indent="0" lvl="0" marL="0" rtl="0" algn="l">
              <a:lnSpc>
                <a:spcPct val="100000"/>
              </a:lnSpc>
              <a:spcBef>
                <a:spcPts val="360"/>
              </a:spcBef>
              <a:spcAft>
                <a:spcPts val="0"/>
              </a:spcAft>
              <a:buSzPts val="1400"/>
              <a:buNone/>
            </a:pPr>
            <a:r>
              <a:t/>
            </a:r>
            <a:endParaRPr/>
          </a:p>
        </p:txBody>
      </p:sp>
      <p:sp>
        <p:nvSpPr>
          <p:cNvPr id="245" name="Google Shape;245;gc3c0ad5a26_1_7: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7:notes"/>
          <p:cNvSpPr txBox="1"/>
          <p:nvPr>
            <p:ph idx="1" type="body"/>
          </p:nvPr>
        </p:nvSpPr>
        <p:spPr>
          <a:xfrm>
            <a:off x="731838" y="4560888"/>
            <a:ext cx="5851525" cy="4319587"/>
          </a:xfrm>
          <a:prstGeom prst="rect">
            <a:avLst/>
          </a:prstGeom>
          <a:noFill/>
          <a:ln>
            <a:noFill/>
          </a:ln>
        </p:spPr>
        <p:txBody>
          <a:bodyPr anchorCtr="0" anchor="t" bIns="48300" lIns="96600" spcFirstLastPara="1" rIns="96600" wrap="square" tIns="48300">
            <a:normAutofit/>
          </a:bodyPr>
          <a:lstStyle/>
          <a:p>
            <a:pPr indent="0" lvl="0" marL="0" rtl="0" algn="l">
              <a:lnSpc>
                <a:spcPct val="100000"/>
              </a:lnSpc>
              <a:spcBef>
                <a:spcPts val="360"/>
              </a:spcBef>
              <a:spcAft>
                <a:spcPts val="0"/>
              </a:spcAft>
              <a:buSzPts val="1400"/>
              <a:buNone/>
            </a:pPr>
            <a:r>
              <a:t/>
            </a:r>
            <a:endParaRPr/>
          </a:p>
        </p:txBody>
      </p:sp>
      <p:sp>
        <p:nvSpPr>
          <p:cNvPr id="252" name="Google Shape;252;p1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8:notes"/>
          <p:cNvSpPr txBox="1"/>
          <p:nvPr>
            <p:ph idx="1" type="body"/>
          </p:nvPr>
        </p:nvSpPr>
        <p:spPr>
          <a:xfrm>
            <a:off x="731838" y="4560888"/>
            <a:ext cx="5851525" cy="4319587"/>
          </a:xfrm>
          <a:prstGeom prst="rect">
            <a:avLst/>
          </a:prstGeom>
          <a:noFill/>
          <a:ln>
            <a:noFill/>
          </a:ln>
        </p:spPr>
        <p:txBody>
          <a:bodyPr anchorCtr="0" anchor="t" bIns="48300" lIns="96600" spcFirstLastPara="1" rIns="96600" wrap="square" tIns="48300">
            <a:normAutofit/>
          </a:bodyPr>
          <a:lstStyle/>
          <a:p>
            <a:pPr indent="0" lvl="0" marL="0" rtl="0" algn="l">
              <a:lnSpc>
                <a:spcPct val="100000"/>
              </a:lnSpc>
              <a:spcBef>
                <a:spcPts val="360"/>
              </a:spcBef>
              <a:spcAft>
                <a:spcPts val="0"/>
              </a:spcAft>
              <a:buSzPts val="1400"/>
              <a:buNone/>
            </a:pPr>
            <a:r>
              <a:t/>
            </a:r>
            <a:endParaRPr/>
          </a:p>
        </p:txBody>
      </p:sp>
      <p:sp>
        <p:nvSpPr>
          <p:cNvPr id="259" name="Google Shape;259;p1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9:notes"/>
          <p:cNvSpPr txBox="1"/>
          <p:nvPr>
            <p:ph idx="1" type="body"/>
          </p:nvPr>
        </p:nvSpPr>
        <p:spPr>
          <a:xfrm>
            <a:off x="731838" y="4560888"/>
            <a:ext cx="5851525" cy="4319587"/>
          </a:xfrm>
          <a:prstGeom prst="rect">
            <a:avLst/>
          </a:prstGeom>
          <a:noFill/>
          <a:ln>
            <a:noFill/>
          </a:ln>
        </p:spPr>
        <p:txBody>
          <a:bodyPr anchorCtr="0" anchor="t" bIns="48300" lIns="96600" spcFirstLastPara="1" rIns="96600" wrap="square" tIns="48300">
            <a:normAutofit/>
          </a:bodyPr>
          <a:lstStyle/>
          <a:p>
            <a:pPr indent="0" lvl="0" marL="0" rtl="0" algn="l">
              <a:lnSpc>
                <a:spcPct val="100000"/>
              </a:lnSpc>
              <a:spcBef>
                <a:spcPts val="360"/>
              </a:spcBef>
              <a:spcAft>
                <a:spcPts val="0"/>
              </a:spcAft>
              <a:buSzPts val="1400"/>
              <a:buNone/>
            </a:pPr>
            <a:r>
              <a:t/>
            </a:r>
            <a:endParaRPr/>
          </a:p>
        </p:txBody>
      </p:sp>
      <p:sp>
        <p:nvSpPr>
          <p:cNvPr id="266" name="Google Shape;266;p1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731838" y="4560888"/>
            <a:ext cx="5851525" cy="4319587"/>
          </a:xfrm>
          <a:prstGeom prst="rect">
            <a:avLst/>
          </a:prstGeom>
          <a:noFill/>
          <a:ln>
            <a:noFill/>
          </a:ln>
        </p:spPr>
        <p:txBody>
          <a:bodyPr anchorCtr="0" anchor="t" bIns="48300" lIns="96600" spcFirstLastPara="1" rIns="96600" wrap="square" tIns="48300">
            <a:normAutofit/>
          </a:bodyPr>
          <a:lstStyle/>
          <a:p>
            <a:pPr indent="0" lvl="0" marL="0" rtl="0" algn="l">
              <a:lnSpc>
                <a:spcPct val="100000"/>
              </a:lnSpc>
              <a:spcBef>
                <a:spcPts val="360"/>
              </a:spcBef>
              <a:spcAft>
                <a:spcPts val="0"/>
              </a:spcAft>
              <a:buSzPts val="1400"/>
              <a:buNone/>
            </a:pPr>
            <a:r>
              <a:t/>
            </a:r>
            <a:endParaRPr/>
          </a:p>
        </p:txBody>
      </p:sp>
      <p:sp>
        <p:nvSpPr>
          <p:cNvPr id="101" name="Google Shape;101;p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c3c0ad5a26_1_0:notes"/>
          <p:cNvSpPr txBox="1"/>
          <p:nvPr>
            <p:ph idx="1" type="body"/>
          </p:nvPr>
        </p:nvSpPr>
        <p:spPr>
          <a:xfrm>
            <a:off x="731838" y="4560888"/>
            <a:ext cx="5851500" cy="4319700"/>
          </a:xfrm>
          <a:prstGeom prst="rect">
            <a:avLst/>
          </a:prstGeom>
          <a:noFill/>
          <a:ln>
            <a:noFill/>
          </a:ln>
        </p:spPr>
        <p:txBody>
          <a:bodyPr anchorCtr="0" anchor="t" bIns="48300" lIns="96600" spcFirstLastPara="1" rIns="96600" wrap="square" tIns="48300">
            <a:normAutofit/>
          </a:bodyPr>
          <a:lstStyle/>
          <a:p>
            <a:pPr indent="0" lvl="0" marL="0" rtl="0" algn="l">
              <a:lnSpc>
                <a:spcPct val="100000"/>
              </a:lnSpc>
              <a:spcBef>
                <a:spcPts val="360"/>
              </a:spcBef>
              <a:spcAft>
                <a:spcPts val="0"/>
              </a:spcAft>
              <a:buSzPts val="1400"/>
              <a:buNone/>
            </a:pPr>
            <a:r>
              <a:t/>
            </a:r>
            <a:endParaRPr/>
          </a:p>
        </p:txBody>
      </p:sp>
      <p:sp>
        <p:nvSpPr>
          <p:cNvPr id="273" name="Google Shape;273;gc3c0ad5a26_1_0: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0:notes"/>
          <p:cNvSpPr txBox="1"/>
          <p:nvPr>
            <p:ph idx="1" type="body"/>
          </p:nvPr>
        </p:nvSpPr>
        <p:spPr>
          <a:xfrm>
            <a:off x="731838" y="4560888"/>
            <a:ext cx="5851525" cy="4319587"/>
          </a:xfrm>
          <a:prstGeom prst="rect">
            <a:avLst/>
          </a:prstGeom>
          <a:noFill/>
          <a:ln>
            <a:noFill/>
          </a:ln>
        </p:spPr>
        <p:txBody>
          <a:bodyPr anchorCtr="0" anchor="t" bIns="48300" lIns="96600" spcFirstLastPara="1" rIns="96600" wrap="square" tIns="48300">
            <a:normAutofit/>
          </a:bodyPr>
          <a:lstStyle/>
          <a:p>
            <a:pPr indent="0" lvl="0" marL="0" rtl="0" algn="l">
              <a:lnSpc>
                <a:spcPct val="100000"/>
              </a:lnSpc>
              <a:spcBef>
                <a:spcPts val="360"/>
              </a:spcBef>
              <a:spcAft>
                <a:spcPts val="0"/>
              </a:spcAft>
              <a:buSzPts val="1400"/>
              <a:buNone/>
            </a:pPr>
            <a:r>
              <a:t/>
            </a:r>
            <a:endParaRPr/>
          </a:p>
        </p:txBody>
      </p:sp>
      <p:sp>
        <p:nvSpPr>
          <p:cNvPr id="280" name="Google Shape;280;p2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2:notes"/>
          <p:cNvSpPr txBox="1"/>
          <p:nvPr>
            <p:ph idx="1" type="body"/>
          </p:nvPr>
        </p:nvSpPr>
        <p:spPr>
          <a:xfrm>
            <a:off x="731838" y="4560888"/>
            <a:ext cx="5851525" cy="4319587"/>
          </a:xfrm>
          <a:prstGeom prst="rect">
            <a:avLst/>
          </a:prstGeom>
          <a:noFill/>
          <a:ln>
            <a:noFill/>
          </a:ln>
        </p:spPr>
        <p:txBody>
          <a:bodyPr anchorCtr="0" anchor="t" bIns="48300" lIns="96600" spcFirstLastPara="1" rIns="96600" wrap="square" tIns="48300">
            <a:normAutofit/>
          </a:bodyPr>
          <a:lstStyle/>
          <a:p>
            <a:pPr indent="0" lvl="0" marL="0" rtl="0" algn="l">
              <a:lnSpc>
                <a:spcPct val="100000"/>
              </a:lnSpc>
              <a:spcBef>
                <a:spcPts val="360"/>
              </a:spcBef>
              <a:spcAft>
                <a:spcPts val="0"/>
              </a:spcAft>
              <a:buSzPts val="1400"/>
              <a:buNone/>
            </a:pPr>
            <a:r>
              <a:t/>
            </a:r>
            <a:endParaRPr/>
          </a:p>
        </p:txBody>
      </p:sp>
      <p:sp>
        <p:nvSpPr>
          <p:cNvPr id="287" name="Google Shape;287;p2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731838" y="4560888"/>
            <a:ext cx="5851525" cy="4319587"/>
          </a:xfrm>
          <a:prstGeom prst="rect">
            <a:avLst/>
          </a:prstGeom>
          <a:noFill/>
          <a:ln>
            <a:noFill/>
          </a:ln>
        </p:spPr>
        <p:txBody>
          <a:bodyPr anchorCtr="0" anchor="t" bIns="48300" lIns="96600" spcFirstLastPara="1" rIns="96600" wrap="square" tIns="48300">
            <a:normAutofit/>
          </a:bodyPr>
          <a:lstStyle/>
          <a:p>
            <a:pPr indent="0" lvl="0" marL="0" rtl="0" algn="l">
              <a:lnSpc>
                <a:spcPct val="100000"/>
              </a:lnSpc>
              <a:spcBef>
                <a:spcPts val="360"/>
              </a:spcBef>
              <a:spcAft>
                <a:spcPts val="0"/>
              </a:spcAft>
              <a:buSzPts val="1400"/>
              <a:buNone/>
            </a:pPr>
            <a:r>
              <a:t/>
            </a:r>
            <a:endParaRPr/>
          </a:p>
        </p:txBody>
      </p:sp>
      <p:sp>
        <p:nvSpPr>
          <p:cNvPr id="109" name="Google Shape;109;p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731838" y="4560888"/>
            <a:ext cx="5851525" cy="4319587"/>
          </a:xfrm>
          <a:prstGeom prst="rect">
            <a:avLst/>
          </a:prstGeom>
          <a:noFill/>
          <a:ln>
            <a:noFill/>
          </a:ln>
        </p:spPr>
        <p:txBody>
          <a:bodyPr anchorCtr="0" anchor="t" bIns="48300" lIns="96600" spcFirstLastPara="1" rIns="96600" wrap="square" tIns="48300">
            <a:normAutofit/>
          </a:bodyPr>
          <a:lstStyle/>
          <a:p>
            <a:pPr indent="0" lvl="0" marL="0" rtl="0" algn="l">
              <a:lnSpc>
                <a:spcPct val="100000"/>
              </a:lnSpc>
              <a:spcBef>
                <a:spcPts val="360"/>
              </a:spcBef>
              <a:spcAft>
                <a:spcPts val="0"/>
              </a:spcAft>
              <a:buSzPts val="1400"/>
              <a:buNone/>
            </a:pPr>
            <a:r>
              <a:t/>
            </a:r>
            <a:endParaRPr/>
          </a:p>
        </p:txBody>
      </p:sp>
      <p:sp>
        <p:nvSpPr>
          <p:cNvPr id="116" name="Google Shape;116;p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731838" y="4560888"/>
            <a:ext cx="5851525" cy="4319587"/>
          </a:xfrm>
          <a:prstGeom prst="rect">
            <a:avLst/>
          </a:prstGeom>
          <a:noFill/>
          <a:ln>
            <a:noFill/>
          </a:ln>
        </p:spPr>
        <p:txBody>
          <a:bodyPr anchorCtr="0" anchor="t" bIns="48300" lIns="96600" spcFirstLastPara="1" rIns="96600" wrap="square" tIns="48300">
            <a:normAutofit/>
          </a:bodyPr>
          <a:lstStyle/>
          <a:p>
            <a:pPr indent="0" lvl="0" marL="0" rtl="0" algn="l">
              <a:lnSpc>
                <a:spcPct val="100000"/>
              </a:lnSpc>
              <a:spcBef>
                <a:spcPts val="360"/>
              </a:spcBef>
              <a:spcAft>
                <a:spcPts val="0"/>
              </a:spcAft>
              <a:buSzPts val="1400"/>
              <a:buNone/>
            </a:pPr>
            <a:r>
              <a:t/>
            </a:r>
            <a:endParaRPr/>
          </a:p>
        </p:txBody>
      </p:sp>
      <p:sp>
        <p:nvSpPr>
          <p:cNvPr id="125" name="Google Shape;125;p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731838" y="4560888"/>
            <a:ext cx="5851525" cy="4319587"/>
          </a:xfrm>
          <a:prstGeom prst="rect">
            <a:avLst/>
          </a:prstGeom>
          <a:noFill/>
          <a:ln>
            <a:noFill/>
          </a:ln>
        </p:spPr>
        <p:txBody>
          <a:bodyPr anchorCtr="0" anchor="t" bIns="48300" lIns="96600" spcFirstLastPara="1" rIns="96600" wrap="square" tIns="48300">
            <a:normAutofit/>
          </a:bodyPr>
          <a:lstStyle/>
          <a:p>
            <a:pPr indent="0" lvl="0" marL="0" rtl="0" algn="l">
              <a:lnSpc>
                <a:spcPct val="100000"/>
              </a:lnSpc>
              <a:spcBef>
                <a:spcPts val="360"/>
              </a:spcBef>
              <a:spcAft>
                <a:spcPts val="0"/>
              </a:spcAft>
              <a:buSzPts val="1400"/>
              <a:buNone/>
            </a:pPr>
            <a:r>
              <a:t/>
            </a:r>
            <a:endParaRPr/>
          </a:p>
        </p:txBody>
      </p:sp>
      <p:sp>
        <p:nvSpPr>
          <p:cNvPr id="135" name="Google Shape;135;p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7:notes"/>
          <p:cNvSpPr txBox="1"/>
          <p:nvPr>
            <p:ph idx="1" type="body"/>
          </p:nvPr>
        </p:nvSpPr>
        <p:spPr>
          <a:xfrm>
            <a:off x="731838" y="4560888"/>
            <a:ext cx="5851525" cy="4319587"/>
          </a:xfrm>
          <a:prstGeom prst="rect">
            <a:avLst/>
          </a:prstGeom>
          <a:noFill/>
          <a:ln>
            <a:noFill/>
          </a:ln>
        </p:spPr>
        <p:txBody>
          <a:bodyPr anchorCtr="0" anchor="t" bIns="48300" lIns="96600" spcFirstLastPara="1" rIns="96600" wrap="square" tIns="48300">
            <a:normAutofit/>
          </a:bodyPr>
          <a:lstStyle/>
          <a:p>
            <a:pPr indent="0" lvl="0" marL="0" rtl="0" algn="l">
              <a:lnSpc>
                <a:spcPct val="100000"/>
              </a:lnSpc>
              <a:spcBef>
                <a:spcPts val="360"/>
              </a:spcBef>
              <a:spcAft>
                <a:spcPts val="0"/>
              </a:spcAft>
              <a:buSzPts val="1400"/>
              <a:buNone/>
            </a:pPr>
            <a:r>
              <a:t/>
            </a:r>
            <a:endParaRPr/>
          </a:p>
        </p:txBody>
      </p:sp>
      <p:sp>
        <p:nvSpPr>
          <p:cNvPr id="144" name="Google Shape;144;p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8:notes"/>
          <p:cNvSpPr txBox="1"/>
          <p:nvPr>
            <p:ph idx="1" type="body"/>
          </p:nvPr>
        </p:nvSpPr>
        <p:spPr>
          <a:xfrm>
            <a:off x="731838" y="4560888"/>
            <a:ext cx="5851525" cy="4319587"/>
          </a:xfrm>
          <a:prstGeom prst="rect">
            <a:avLst/>
          </a:prstGeom>
          <a:noFill/>
          <a:ln>
            <a:noFill/>
          </a:ln>
        </p:spPr>
        <p:txBody>
          <a:bodyPr anchorCtr="0" anchor="t" bIns="48300" lIns="96600" spcFirstLastPara="1" rIns="96600" wrap="square" tIns="48300">
            <a:normAutofit/>
          </a:bodyPr>
          <a:lstStyle/>
          <a:p>
            <a:pPr indent="0" lvl="0" marL="0" rtl="0" algn="l">
              <a:lnSpc>
                <a:spcPct val="100000"/>
              </a:lnSpc>
              <a:spcBef>
                <a:spcPts val="360"/>
              </a:spcBef>
              <a:spcAft>
                <a:spcPts val="0"/>
              </a:spcAft>
              <a:buSzPts val="1400"/>
              <a:buNone/>
            </a:pPr>
            <a:r>
              <a:t/>
            </a:r>
            <a:endParaRPr/>
          </a:p>
        </p:txBody>
      </p:sp>
      <p:sp>
        <p:nvSpPr>
          <p:cNvPr id="153" name="Google Shape;153;p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9:notes"/>
          <p:cNvSpPr txBox="1"/>
          <p:nvPr>
            <p:ph idx="1" type="body"/>
          </p:nvPr>
        </p:nvSpPr>
        <p:spPr>
          <a:xfrm>
            <a:off x="731838" y="4560888"/>
            <a:ext cx="5851525" cy="4319587"/>
          </a:xfrm>
          <a:prstGeom prst="rect">
            <a:avLst/>
          </a:prstGeom>
          <a:noFill/>
          <a:ln>
            <a:noFill/>
          </a:ln>
        </p:spPr>
        <p:txBody>
          <a:bodyPr anchorCtr="0" anchor="t" bIns="48300" lIns="96600" spcFirstLastPara="1" rIns="96600" wrap="square" tIns="48300">
            <a:normAutofit/>
          </a:bodyPr>
          <a:lstStyle/>
          <a:p>
            <a:pPr indent="0" lvl="0" marL="0" rtl="0" algn="l">
              <a:lnSpc>
                <a:spcPct val="100000"/>
              </a:lnSpc>
              <a:spcBef>
                <a:spcPts val="360"/>
              </a:spcBef>
              <a:spcAft>
                <a:spcPts val="0"/>
              </a:spcAft>
              <a:buSzPts val="1400"/>
              <a:buNone/>
            </a:pPr>
            <a:r>
              <a:t/>
            </a:r>
            <a:endParaRPr/>
          </a:p>
        </p:txBody>
      </p:sp>
      <p:sp>
        <p:nvSpPr>
          <p:cNvPr id="162" name="Google Shape;162;p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4"/>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4"/>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600"/>
              </a:spcBef>
              <a:spcAft>
                <a:spcPts val="0"/>
              </a:spcAft>
              <a:buSzPts val="1440"/>
              <a:buChar char="⦿"/>
              <a:defRPr/>
            </a:lvl1pPr>
            <a:lvl2pPr indent="-331469" lvl="1" marL="914400" algn="l">
              <a:lnSpc>
                <a:spcPct val="100000"/>
              </a:lnSpc>
              <a:spcBef>
                <a:spcPts val="600"/>
              </a:spcBef>
              <a:spcAft>
                <a:spcPts val="0"/>
              </a:spcAft>
              <a:buSzPts val="1620"/>
              <a:buChar char="⚫"/>
              <a:defRPr/>
            </a:lvl2pPr>
            <a:lvl3pPr indent="-325755" lvl="2" marL="1371600" algn="l">
              <a:lnSpc>
                <a:spcPct val="100000"/>
              </a:lnSpc>
              <a:spcBef>
                <a:spcPts val="600"/>
              </a:spcBef>
              <a:spcAft>
                <a:spcPts val="0"/>
              </a:spcAft>
              <a:buSzPts val="1530"/>
              <a:buChar char="○"/>
              <a:defRPr/>
            </a:lvl3pPr>
            <a:lvl4pPr indent="-331469" lvl="3" marL="1828800" algn="l">
              <a:lnSpc>
                <a:spcPct val="100000"/>
              </a:lnSpc>
              <a:spcBef>
                <a:spcPts val="600"/>
              </a:spcBef>
              <a:spcAft>
                <a:spcPts val="0"/>
              </a:spcAft>
              <a:buSzPts val="162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20" name="Google Shape;20;p24"/>
          <p:cNvSpPr txBox="1"/>
          <p:nvPr>
            <p:ph idx="10" type="dt"/>
          </p:nvPr>
        </p:nvSpPr>
        <p:spPr>
          <a:xfrm>
            <a:off x="457200" y="6421438"/>
            <a:ext cx="2133600" cy="365125"/>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4"/>
          <p:cNvSpPr txBox="1"/>
          <p:nvPr>
            <p:ph idx="11" type="ftr"/>
          </p:nvPr>
        </p:nvSpPr>
        <p:spPr>
          <a:xfrm>
            <a:off x="3124200" y="6421438"/>
            <a:ext cx="2895600" cy="365125"/>
          </a:xfrm>
          <a:prstGeom prst="rect">
            <a:avLst/>
          </a:prstGeom>
          <a:noFill/>
          <a:ln>
            <a:noFill/>
          </a:ln>
        </p:spPr>
        <p:txBody>
          <a:bodyPr anchorCtr="0" anchor="b" bIns="0" lIns="0" spcFirstLastPara="1" rIns="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4"/>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33"/>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3"/>
          <p:cNvSpPr txBox="1"/>
          <p:nvPr>
            <p:ph idx="1" type="body"/>
          </p:nvPr>
        </p:nvSpPr>
        <p:spPr>
          <a:xfrm rot="5400000">
            <a:off x="1928018" y="129381"/>
            <a:ext cx="4525963" cy="7467600"/>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600"/>
              </a:spcBef>
              <a:spcAft>
                <a:spcPts val="0"/>
              </a:spcAft>
              <a:buSzPts val="1440"/>
              <a:buChar char="⦿"/>
              <a:defRPr/>
            </a:lvl1pPr>
            <a:lvl2pPr indent="-331469" lvl="1" marL="914400" algn="l">
              <a:lnSpc>
                <a:spcPct val="100000"/>
              </a:lnSpc>
              <a:spcBef>
                <a:spcPts val="600"/>
              </a:spcBef>
              <a:spcAft>
                <a:spcPts val="0"/>
              </a:spcAft>
              <a:buSzPts val="1620"/>
              <a:buChar char="⚫"/>
              <a:defRPr/>
            </a:lvl2pPr>
            <a:lvl3pPr indent="-325755" lvl="2" marL="1371600" algn="l">
              <a:lnSpc>
                <a:spcPct val="100000"/>
              </a:lnSpc>
              <a:spcBef>
                <a:spcPts val="600"/>
              </a:spcBef>
              <a:spcAft>
                <a:spcPts val="0"/>
              </a:spcAft>
              <a:buSzPts val="1530"/>
              <a:buChar char="○"/>
              <a:defRPr/>
            </a:lvl3pPr>
            <a:lvl4pPr indent="-331469" lvl="3" marL="1828800" algn="l">
              <a:lnSpc>
                <a:spcPct val="100000"/>
              </a:lnSpc>
              <a:spcBef>
                <a:spcPts val="600"/>
              </a:spcBef>
              <a:spcAft>
                <a:spcPts val="0"/>
              </a:spcAft>
              <a:buSzPts val="162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81" name="Google Shape;81;p33"/>
          <p:cNvSpPr txBox="1"/>
          <p:nvPr>
            <p:ph idx="10" type="dt"/>
          </p:nvPr>
        </p:nvSpPr>
        <p:spPr>
          <a:xfrm>
            <a:off x="457200" y="6421438"/>
            <a:ext cx="2133600" cy="365125"/>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3"/>
          <p:cNvSpPr txBox="1"/>
          <p:nvPr>
            <p:ph idx="11" type="ftr"/>
          </p:nvPr>
        </p:nvSpPr>
        <p:spPr>
          <a:xfrm>
            <a:off x="3124200" y="6421438"/>
            <a:ext cx="2895600" cy="365125"/>
          </a:xfrm>
          <a:prstGeom prst="rect">
            <a:avLst/>
          </a:prstGeom>
          <a:noFill/>
          <a:ln>
            <a:noFill/>
          </a:ln>
        </p:spPr>
        <p:txBody>
          <a:bodyPr anchorCtr="0" anchor="b" bIns="0" lIns="0" spcFirstLastPara="1" rIns="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3"/>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34"/>
          <p:cNvSpPr txBox="1"/>
          <p:nvPr>
            <p:ph type="title"/>
          </p:nvPr>
        </p:nvSpPr>
        <p:spPr>
          <a:xfrm rot="5400000">
            <a:off x="4732337" y="2171700"/>
            <a:ext cx="5851525" cy="2057400"/>
          </a:xfrm>
          <a:prstGeom prst="rect">
            <a:avLst/>
          </a:prstGeom>
          <a:noFill/>
          <a:ln>
            <a:noFill/>
          </a:ln>
        </p:spPr>
        <p:txBody>
          <a:bodyPr anchorCtr="0" anchor="ctr" bIns="45700" lIns="45700"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34"/>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600"/>
              </a:spcBef>
              <a:spcAft>
                <a:spcPts val="0"/>
              </a:spcAft>
              <a:buSzPts val="1440"/>
              <a:buChar char="⦿"/>
              <a:defRPr/>
            </a:lvl1pPr>
            <a:lvl2pPr indent="-331469" lvl="1" marL="914400" algn="l">
              <a:lnSpc>
                <a:spcPct val="100000"/>
              </a:lnSpc>
              <a:spcBef>
                <a:spcPts val="600"/>
              </a:spcBef>
              <a:spcAft>
                <a:spcPts val="0"/>
              </a:spcAft>
              <a:buSzPts val="1620"/>
              <a:buChar char="⚫"/>
              <a:defRPr/>
            </a:lvl2pPr>
            <a:lvl3pPr indent="-325755" lvl="2" marL="1371600" algn="l">
              <a:lnSpc>
                <a:spcPct val="100000"/>
              </a:lnSpc>
              <a:spcBef>
                <a:spcPts val="600"/>
              </a:spcBef>
              <a:spcAft>
                <a:spcPts val="0"/>
              </a:spcAft>
              <a:buSzPts val="1530"/>
              <a:buChar char="○"/>
              <a:defRPr/>
            </a:lvl3pPr>
            <a:lvl4pPr indent="-331469" lvl="3" marL="1828800" algn="l">
              <a:lnSpc>
                <a:spcPct val="100000"/>
              </a:lnSpc>
              <a:spcBef>
                <a:spcPts val="600"/>
              </a:spcBef>
              <a:spcAft>
                <a:spcPts val="0"/>
              </a:spcAft>
              <a:buSzPts val="162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87" name="Google Shape;87;p34"/>
          <p:cNvSpPr txBox="1"/>
          <p:nvPr>
            <p:ph idx="10" type="dt"/>
          </p:nvPr>
        </p:nvSpPr>
        <p:spPr>
          <a:xfrm>
            <a:off x="457200" y="6421438"/>
            <a:ext cx="2133600" cy="365125"/>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4"/>
          <p:cNvSpPr txBox="1"/>
          <p:nvPr>
            <p:ph idx="11" type="ftr"/>
          </p:nvPr>
        </p:nvSpPr>
        <p:spPr>
          <a:xfrm>
            <a:off x="3124200" y="6421438"/>
            <a:ext cx="2895600" cy="365125"/>
          </a:xfrm>
          <a:prstGeom prst="rect">
            <a:avLst/>
          </a:prstGeom>
          <a:noFill/>
          <a:ln>
            <a:noFill/>
          </a:ln>
        </p:spPr>
        <p:txBody>
          <a:bodyPr anchorCtr="0" anchor="b" bIns="0" lIns="0" spcFirstLastPara="1" rIns="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34"/>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 name="Shape 23"/>
        <p:cNvGrpSpPr/>
        <p:nvPr/>
      </p:nvGrpSpPr>
      <p:grpSpPr>
        <a:xfrm>
          <a:off x="0" y="0"/>
          <a:ext cx="0" cy="0"/>
          <a:chOff x="0" y="0"/>
          <a:chExt cx="0" cy="0"/>
        </a:xfrm>
      </p:grpSpPr>
      <p:sp>
        <p:nvSpPr>
          <p:cNvPr id="24" name="Google Shape;24;p25"/>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5"/>
          <p:cNvSpPr txBox="1"/>
          <p:nvPr>
            <p:ph idx="1" type="body"/>
          </p:nvPr>
        </p:nvSpPr>
        <p:spPr>
          <a:xfrm>
            <a:off x="457200" y="1600200"/>
            <a:ext cx="3657600" cy="4525963"/>
          </a:xfrm>
          <a:prstGeom prst="rect">
            <a:avLst/>
          </a:prstGeom>
          <a:noFill/>
          <a:ln>
            <a:noFill/>
          </a:ln>
        </p:spPr>
        <p:txBody>
          <a:bodyPr anchorCtr="0" anchor="t" bIns="45700" lIns="91425" spcFirstLastPara="1" rIns="91425" wrap="square" tIns="45700">
            <a:noAutofit/>
          </a:bodyPr>
          <a:lstStyle>
            <a:lvl1pPr indent="-360680" lvl="0" marL="457200" algn="l">
              <a:lnSpc>
                <a:spcPct val="100000"/>
              </a:lnSpc>
              <a:spcBef>
                <a:spcPts val="600"/>
              </a:spcBef>
              <a:spcAft>
                <a:spcPts val="0"/>
              </a:spcAft>
              <a:buSzPts val="2080"/>
              <a:buChar char="⦿"/>
              <a:defRPr sz="2600"/>
            </a:lvl1pPr>
            <a:lvl2pPr indent="-354330" lvl="1" marL="914400" algn="l">
              <a:lnSpc>
                <a:spcPct val="100000"/>
              </a:lnSpc>
              <a:spcBef>
                <a:spcPts val="600"/>
              </a:spcBef>
              <a:spcAft>
                <a:spcPts val="0"/>
              </a:spcAft>
              <a:buSzPts val="1980"/>
              <a:buChar char="⚫"/>
              <a:defRPr sz="2200"/>
            </a:lvl2pPr>
            <a:lvl3pPr indent="-336550" lvl="2" marL="1371600" algn="l">
              <a:lnSpc>
                <a:spcPct val="100000"/>
              </a:lnSpc>
              <a:spcBef>
                <a:spcPts val="600"/>
              </a:spcBef>
              <a:spcAft>
                <a:spcPts val="0"/>
              </a:spcAft>
              <a:buSzPts val="1700"/>
              <a:buChar char="○"/>
              <a:defRPr sz="2000"/>
            </a:lvl3pPr>
            <a:lvl4pPr indent="-331469" lvl="3" marL="1828800" algn="l">
              <a:lnSpc>
                <a:spcPct val="100000"/>
              </a:lnSpc>
              <a:spcBef>
                <a:spcPts val="600"/>
              </a:spcBef>
              <a:spcAft>
                <a:spcPts val="0"/>
              </a:spcAft>
              <a:buSzPts val="1620"/>
              <a:buChar char="⚫"/>
              <a:defRPr sz="1800"/>
            </a:lvl4pPr>
            <a:lvl5pPr indent="-342900" lvl="4" marL="2286000" algn="l">
              <a:lnSpc>
                <a:spcPct val="100000"/>
              </a:lnSpc>
              <a:spcBef>
                <a:spcPts val="600"/>
              </a:spcBef>
              <a:spcAft>
                <a:spcPts val="0"/>
              </a:spcAft>
              <a:buSzPts val="1800"/>
              <a:buChar char="-"/>
              <a:defRPr sz="18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26" name="Google Shape;26;p25"/>
          <p:cNvSpPr txBox="1"/>
          <p:nvPr>
            <p:ph idx="2" type="body"/>
          </p:nvPr>
        </p:nvSpPr>
        <p:spPr>
          <a:xfrm>
            <a:off x="4267200" y="1600200"/>
            <a:ext cx="3657600" cy="4525963"/>
          </a:xfrm>
          <a:prstGeom prst="rect">
            <a:avLst/>
          </a:prstGeom>
          <a:noFill/>
          <a:ln>
            <a:noFill/>
          </a:ln>
        </p:spPr>
        <p:txBody>
          <a:bodyPr anchorCtr="0" anchor="t" bIns="45700" lIns="91425" spcFirstLastPara="1" rIns="91425" wrap="square" tIns="45700">
            <a:noAutofit/>
          </a:bodyPr>
          <a:lstStyle>
            <a:lvl1pPr indent="-360680" lvl="0" marL="457200" algn="l">
              <a:lnSpc>
                <a:spcPct val="100000"/>
              </a:lnSpc>
              <a:spcBef>
                <a:spcPts val="600"/>
              </a:spcBef>
              <a:spcAft>
                <a:spcPts val="0"/>
              </a:spcAft>
              <a:buSzPts val="2080"/>
              <a:buChar char="⦿"/>
              <a:defRPr sz="2600"/>
            </a:lvl1pPr>
            <a:lvl2pPr indent="-354330" lvl="1" marL="914400" algn="l">
              <a:lnSpc>
                <a:spcPct val="100000"/>
              </a:lnSpc>
              <a:spcBef>
                <a:spcPts val="600"/>
              </a:spcBef>
              <a:spcAft>
                <a:spcPts val="0"/>
              </a:spcAft>
              <a:buSzPts val="1980"/>
              <a:buChar char="⚫"/>
              <a:defRPr sz="2200"/>
            </a:lvl2pPr>
            <a:lvl3pPr indent="-336550" lvl="2" marL="1371600" algn="l">
              <a:lnSpc>
                <a:spcPct val="100000"/>
              </a:lnSpc>
              <a:spcBef>
                <a:spcPts val="600"/>
              </a:spcBef>
              <a:spcAft>
                <a:spcPts val="0"/>
              </a:spcAft>
              <a:buSzPts val="1700"/>
              <a:buChar char="○"/>
              <a:defRPr sz="2000"/>
            </a:lvl3pPr>
            <a:lvl4pPr indent="-331469" lvl="3" marL="1828800" algn="l">
              <a:lnSpc>
                <a:spcPct val="100000"/>
              </a:lnSpc>
              <a:spcBef>
                <a:spcPts val="600"/>
              </a:spcBef>
              <a:spcAft>
                <a:spcPts val="0"/>
              </a:spcAft>
              <a:buSzPts val="1620"/>
              <a:buChar char="⚫"/>
              <a:defRPr sz="1800"/>
            </a:lvl4pPr>
            <a:lvl5pPr indent="-342900" lvl="4" marL="2286000" algn="l">
              <a:lnSpc>
                <a:spcPct val="100000"/>
              </a:lnSpc>
              <a:spcBef>
                <a:spcPts val="600"/>
              </a:spcBef>
              <a:spcAft>
                <a:spcPts val="0"/>
              </a:spcAft>
              <a:buSzPts val="1800"/>
              <a:buChar char="-"/>
              <a:defRPr sz="18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27" name="Google Shape;27;p25"/>
          <p:cNvSpPr txBox="1"/>
          <p:nvPr>
            <p:ph idx="10" type="dt"/>
          </p:nvPr>
        </p:nvSpPr>
        <p:spPr>
          <a:xfrm>
            <a:off x="457200" y="6421438"/>
            <a:ext cx="2133600" cy="365125"/>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5"/>
          <p:cNvSpPr txBox="1"/>
          <p:nvPr>
            <p:ph idx="11" type="ftr"/>
          </p:nvPr>
        </p:nvSpPr>
        <p:spPr>
          <a:xfrm>
            <a:off x="3124200" y="6421438"/>
            <a:ext cx="2895600" cy="365125"/>
          </a:xfrm>
          <a:prstGeom prst="rect">
            <a:avLst/>
          </a:prstGeom>
          <a:noFill/>
          <a:ln>
            <a:noFill/>
          </a:ln>
        </p:spPr>
        <p:txBody>
          <a:bodyPr anchorCtr="0" anchor="b" bIns="0" lIns="0" spcFirstLastPara="1" rIns="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5"/>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gradFill>
          <a:gsLst>
            <a:gs pos="0">
              <a:srgbClr val="242424"/>
            </a:gs>
            <a:gs pos="30000">
              <a:srgbClr val="2D2D2D"/>
            </a:gs>
            <a:gs pos="100000">
              <a:srgbClr val="7D7D7D"/>
            </a:gs>
          </a:gsLst>
          <a:lin ang="12960000" scaled="0"/>
        </a:gradFill>
      </p:bgPr>
    </p:bg>
    <p:spTree>
      <p:nvGrpSpPr>
        <p:cNvPr id="30" name="Shape 30"/>
        <p:cNvGrpSpPr/>
        <p:nvPr/>
      </p:nvGrpSpPr>
      <p:grpSpPr>
        <a:xfrm>
          <a:off x="0" y="0"/>
          <a:ext cx="0" cy="0"/>
          <a:chOff x="0" y="0"/>
          <a:chExt cx="0" cy="0"/>
        </a:xfrm>
      </p:grpSpPr>
      <p:sp>
        <p:nvSpPr>
          <p:cNvPr id="31" name="Google Shape;31;p26"/>
          <p:cNvSpPr/>
          <p:nvPr/>
        </p:nvSpPr>
        <p:spPr>
          <a:xfrm>
            <a:off x="0" y="4751388"/>
            <a:ext cx="9144000" cy="2112962"/>
          </a:xfrm>
          <a:custGeom>
            <a:rect b="b" l="l" r="r" t="t"/>
            <a:pathLst>
              <a:path extrusionOk="0" h="1331" w="5760">
                <a:moveTo>
                  <a:pt x="0" y="1066"/>
                </a:moveTo>
                <a:lnTo>
                  <a:pt x="0" y="1331"/>
                </a:lnTo>
                <a:lnTo>
                  <a:pt x="5760" y="1331"/>
                </a:lnTo>
                <a:lnTo>
                  <a:pt x="5760" y="0"/>
                </a:lnTo>
                <a:cubicBezTo>
                  <a:pt x="3220" y="1206"/>
                  <a:pt x="2250" y="1146"/>
                  <a:pt x="0" y="1066"/>
                </a:cubicBezTo>
                <a:close/>
              </a:path>
            </a:pathLst>
          </a:custGeom>
          <a:solidFill>
            <a:srgbClr val="7B7B7B">
              <a:alpha val="44313"/>
            </a:srgbClr>
          </a:solidFill>
          <a:ln>
            <a:noFill/>
          </a:ln>
          <a:effectLst>
            <a:outerShdw blurRad="50800" rotWithShape="0" algn="ctr" dir="16200000" dist="44450">
              <a:srgbClr val="000000">
                <a:alpha val="34509"/>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 name="Google Shape;32;p26"/>
          <p:cNvSpPr/>
          <p:nvPr/>
        </p:nvSpPr>
        <p:spPr>
          <a:xfrm>
            <a:off x="6105525" y="0"/>
            <a:ext cx="3038475" cy="6858000"/>
          </a:xfrm>
          <a:custGeom>
            <a:rect b="b" l="l" r="r" t="t"/>
            <a:pathLst>
              <a:path extrusionOk="0" h="4329" w="1914">
                <a:moveTo>
                  <a:pt x="1914" y="9"/>
                </a:moveTo>
                <a:lnTo>
                  <a:pt x="1914" y="4329"/>
                </a:lnTo>
                <a:lnTo>
                  <a:pt x="204" y="4327"/>
                </a:lnTo>
                <a:cubicBezTo>
                  <a:pt x="1288" y="3574"/>
                  <a:pt x="1608" y="1590"/>
                  <a:pt x="0" y="0"/>
                </a:cubicBezTo>
                <a:lnTo>
                  <a:pt x="1914" y="9"/>
                </a:lnTo>
                <a:close/>
              </a:path>
            </a:pathLst>
          </a:custGeom>
          <a:solidFill>
            <a:srgbClr val="5A5A5A">
              <a:alpha val="40000"/>
            </a:srgbClr>
          </a:solidFill>
          <a:ln>
            <a:noFill/>
          </a:ln>
          <a:effectLst>
            <a:outerShdw blurRad="50800" rotWithShape="0" algn="ctr" dir="10800000" dist="50800">
              <a:srgbClr val="000000">
                <a:alpha val="44313"/>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3" name="Google Shape;33;p26"/>
          <p:cNvSpPr txBox="1"/>
          <p:nvPr>
            <p:ph type="ctrTitle"/>
          </p:nvPr>
        </p:nvSpPr>
        <p:spPr>
          <a:xfrm>
            <a:off x="429064" y="3337560"/>
            <a:ext cx="6480048" cy="2301240"/>
          </a:xfrm>
          <a:prstGeom prst="rect">
            <a:avLst/>
          </a:prstGeom>
          <a:noFill/>
          <a:ln>
            <a:noFill/>
          </a:ln>
        </p:spPr>
        <p:txBody>
          <a:bodyPr anchorCtr="0" anchor="t" bIns="45700" lIns="45700" spcFirstLastPara="1" rIns="45700" wrap="square" tIns="45700">
            <a:noAutofit/>
          </a:bodyPr>
          <a:lstStyle>
            <a:lvl1pPr lvl="0" algn="r">
              <a:lnSpc>
                <a:spcPct val="100000"/>
              </a:lnSpc>
              <a:spcBef>
                <a:spcPts val="0"/>
              </a:spcBef>
              <a:spcAft>
                <a:spcPts val="0"/>
              </a:spcAft>
              <a:buSzPts val="1400"/>
              <a:buNone/>
              <a:defRPr b="1" cap="none">
                <a:solidFill>
                  <a:srgbClr val="9FD4E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6"/>
          <p:cNvSpPr txBox="1"/>
          <p:nvPr>
            <p:ph idx="1" type="subTitle"/>
          </p:nvPr>
        </p:nvSpPr>
        <p:spPr>
          <a:xfrm>
            <a:off x="433050" y="1544812"/>
            <a:ext cx="6480048" cy="1752600"/>
          </a:xfrm>
          <a:prstGeom prst="rect">
            <a:avLst/>
          </a:prstGeom>
          <a:noFill/>
          <a:ln>
            <a:noFill/>
          </a:ln>
        </p:spPr>
        <p:txBody>
          <a:bodyPr anchorCtr="0" anchor="b" bIns="0" lIns="91425" spcFirstLastPara="1" rIns="45700" wrap="square" tIns="0">
            <a:normAutofit/>
          </a:bodyPr>
          <a:lstStyle>
            <a:lvl1pPr lvl="0" algn="r">
              <a:lnSpc>
                <a:spcPct val="100000"/>
              </a:lnSpc>
              <a:spcBef>
                <a:spcPts val="600"/>
              </a:spcBef>
              <a:spcAft>
                <a:spcPts val="0"/>
              </a:spcAft>
              <a:buSzPts val="1600"/>
              <a:buNone/>
              <a:defRPr sz="2000">
                <a:solidFill>
                  <a:schemeClr val="lt1"/>
                </a:solidFill>
              </a:defRPr>
            </a:lvl1pPr>
            <a:lvl2pPr lvl="1" algn="ctr">
              <a:lnSpc>
                <a:spcPct val="100000"/>
              </a:lnSpc>
              <a:spcBef>
                <a:spcPts val="600"/>
              </a:spcBef>
              <a:spcAft>
                <a:spcPts val="0"/>
              </a:spcAft>
              <a:buSzPts val="1620"/>
              <a:buNone/>
              <a:defRPr/>
            </a:lvl2pPr>
            <a:lvl3pPr lvl="2" algn="ctr">
              <a:lnSpc>
                <a:spcPct val="100000"/>
              </a:lnSpc>
              <a:spcBef>
                <a:spcPts val="600"/>
              </a:spcBef>
              <a:spcAft>
                <a:spcPts val="0"/>
              </a:spcAft>
              <a:buSzPts val="1530"/>
              <a:buNone/>
              <a:defRPr/>
            </a:lvl3pPr>
            <a:lvl4pPr lvl="3" algn="ctr">
              <a:lnSpc>
                <a:spcPct val="100000"/>
              </a:lnSpc>
              <a:spcBef>
                <a:spcPts val="600"/>
              </a:spcBef>
              <a:spcAft>
                <a:spcPts val="0"/>
              </a:spcAft>
              <a:buSzPts val="1620"/>
              <a:buNone/>
              <a:defRPr/>
            </a:lvl4pPr>
            <a:lvl5pPr lvl="4" algn="ctr">
              <a:lnSpc>
                <a:spcPct val="100000"/>
              </a:lnSpc>
              <a:spcBef>
                <a:spcPts val="600"/>
              </a:spcBef>
              <a:spcAft>
                <a:spcPts val="0"/>
              </a:spcAft>
              <a:buSzPts val="1800"/>
              <a:buNone/>
              <a:defRPr/>
            </a:lvl5pPr>
            <a:lvl6pPr lvl="5" algn="ctr">
              <a:lnSpc>
                <a:spcPct val="100000"/>
              </a:lnSpc>
              <a:spcBef>
                <a:spcPts val="360"/>
              </a:spcBef>
              <a:spcAft>
                <a:spcPts val="0"/>
              </a:spcAft>
              <a:buSzPts val="1800"/>
              <a:buNone/>
              <a:defRPr/>
            </a:lvl6pPr>
            <a:lvl7pPr lvl="6" algn="ctr">
              <a:lnSpc>
                <a:spcPct val="100000"/>
              </a:lnSpc>
              <a:spcBef>
                <a:spcPts val="360"/>
              </a:spcBef>
              <a:spcAft>
                <a:spcPts val="0"/>
              </a:spcAft>
              <a:buSzPts val="180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p:txBody>
      </p:sp>
      <p:sp>
        <p:nvSpPr>
          <p:cNvPr id="35" name="Google Shape;35;p26"/>
          <p:cNvSpPr txBox="1"/>
          <p:nvPr>
            <p:ph idx="10" type="dt"/>
          </p:nvPr>
        </p:nvSpPr>
        <p:spPr>
          <a:xfrm>
            <a:off x="457200" y="6421438"/>
            <a:ext cx="2133600" cy="365125"/>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6"/>
          <p:cNvSpPr txBox="1"/>
          <p:nvPr>
            <p:ph idx="11" type="ftr"/>
          </p:nvPr>
        </p:nvSpPr>
        <p:spPr>
          <a:xfrm>
            <a:off x="3124200" y="6421438"/>
            <a:ext cx="2895600" cy="365125"/>
          </a:xfrm>
          <a:prstGeom prst="rect">
            <a:avLst/>
          </a:prstGeom>
          <a:noFill/>
          <a:ln>
            <a:noFill/>
          </a:ln>
        </p:spPr>
        <p:txBody>
          <a:bodyPr anchorCtr="0" anchor="b" bIns="0" lIns="0" spcFirstLastPara="1" rIns="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6"/>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gradFill>
          <a:gsLst>
            <a:gs pos="0">
              <a:srgbClr val="242424"/>
            </a:gs>
            <a:gs pos="30000">
              <a:srgbClr val="2D2D2D"/>
            </a:gs>
            <a:gs pos="100000">
              <a:srgbClr val="7D7D7D"/>
            </a:gs>
          </a:gsLst>
          <a:lin ang="12960000" scaled="0"/>
        </a:gradFill>
      </p:bgPr>
    </p:bg>
    <p:spTree>
      <p:nvGrpSpPr>
        <p:cNvPr id="38" name="Shape 38"/>
        <p:cNvGrpSpPr/>
        <p:nvPr/>
      </p:nvGrpSpPr>
      <p:grpSpPr>
        <a:xfrm>
          <a:off x="0" y="0"/>
          <a:ext cx="0" cy="0"/>
          <a:chOff x="0" y="0"/>
          <a:chExt cx="0" cy="0"/>
        </a:xfrm>
      </p:grpSpPr>
      <p:sp>
        <p:nvSpPr>
          <p:cNvPr id="39" name="Google Shape;39;p27"/>
          <p:cNvSpPr/>
          <p:nvPr/>
        </p:nvSpPr>
        <p:spPr>
          <a:xfrm>
            <a:off x="0" y="4751388"/>
            <a:ext cx="9144000" cy="2112962"/>
          </a:xfrm>
          <a:custGeom>
            <a:rect b="b" l="l" r="r" t="t"/>
            <a:pathLst>
              <a:path extrusionOk="0" h="1331" w="5760">
                <a:moveTo>
                  <a:pt x="0" y="1066"/>
                </a:moveTo>
                <a:lnTo>
                  <a:pt x="0" y="1331"/>
                </a:lnTo>
                <a:lnTo>
                  <a:pt x="5760" y="1331"/>
                </a:lnTo>
                <a:lnTo>
                  <a:pt x="5760" y="0"/>
                </a:lnTo>
                <a:cubicBezTo>
                  <a:pt x="3220" y="1206"/>
                  <a:pt x="2250" y="1146"/>
                  <a:pt x="0" y="1066"/>
                </a:cubicBezTo>
                <a:close/>
              </a:path>
            </a:pathLst>
          </a:custGeom>
          <a:solidFill>
            <a:srgbClr val="7B7B7B">
              <a:alpha val="44313"/>
            </a:srgbClr>
          </a:solidFill>
          <a:ln>
            <a:noFill/>
          </a:ln>
          <a:effectLst>
            <a:outerShdw blurRad="50800" rotWithShape="0" algn="ctr" dir="16200000" dist="44450">
              <a:srgbClr val="000000">
                <a:alpha val="34509"/>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0" name="Google Shape;40;p27"/>
          <p:cNvSpPr/>
          <p:nvPr/>
        </p:nvSpPr>
        <p:spPr>
          <a:xfrm>
            <a:off x="6105525" y="0"/>
            <a:ext cx="3038475" cy="6858000"/>
          </a:xfrm>
          <a:custGeom>
            <a:rect b="b" l="l" r="r" t="t"/>
            <a:pathLst>
              <a:path extrusionOk="0" h="4329" w="1914">
                <a:moveTo>
                  <a:pt x="1914" y="9"/>
                </a:moveTo>
                <a:lnTo>
                  <a:pt x="1914" y="4329"/>
                </a:lnTo>
                <a:lnTo>
                  <a:pt x="204" y="4327"/>
                </a:lnTo>
                <a:cubicBezTo>
                  <a:pt x="1288" y="3574"/>
                  <a:pt x="1608" y="1590"/>
                  <a:pt x="0" y="0"/>
                </a:cubicBezTo>
                <a:lnTo>
                  <a:pt x="1914" y="9"/>
                </a:lnTo>
                <a:close/>
              </a:path>
            </a:pathLst>
          </a:custGeom>
          <a:solidFill>
            <a:srgbClr val="5A5A5A">
              <a:alpha val="40000"/>
            </a:srgbClr>
          </a:solidFill>
          <a:ln>
            <a:noFill/>
          </a:ln>
          <a:effectLst>
            <a:outerShdw blurRad="50800" rotWithShape="0" algn="ctr" dir="10800000" dist="50800">
              <a:srgbClr val="000000">
                <a:alpha val="44313"/>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 name="Google Shape;41;p27"/>
          <p:cNvSpPr txBox="1"/>
          <p:nvPr>
            <p:ph type="title"/>
          </p:nvPr>
        </p:nvSpPr>
        <p:spPr>
          <a:xfrm>
            <a:off x="685800" y="3583837"/>
            <a:ext cx="6629400" cy="1826363"/>
          </a:xfrm>
          <a:prstGeom prst="rect">
            <a:avLst/>
          </a:prstGeom>
          <a:noFill/>
          <a:ln>
            <a:noFill/>
          </a:ln>
        </p:spPr>
        <p:txBody>
          <a:bodyPr anchorCtr="0" anchor="t" bIns="0" lIns="45700" spcFirstLastPara="1" rIns="45700" wrap="square" tIns="0">
            <a:noAutofit/>
          </a:bodyPr>
          <a:lstStyle>
            <a:lvl1pPr lvl="0" algn="l">
              <a:lnSpc>
                <a:spcPct val="100000"/>
              </a:lnSpc>
              <a:spcBef>
                <a:spcPts val="0"/>
              </a:spcBef>
              <a:spcAft>
                <a:spcPts val="0"/>
              </a:spcAft>
              <a:buClr>
                <a:srgbClr val="9FD4E6"/>
              </a:buClr>
              <a:buSzPts val="4200"/>
              <a:buFont typeface="Libre Franklin"/>
              <a:buNone/>
              <a:defRPr b="1" sz="4200" cap="none">
                <a:solidFill>
                  <a:srgbClr val="9FD4E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7"/>
          <p:cNvSpPr txBox="1"/>
          <p:nvPr>
            <p:ph idx="1" type="body"/>
          </p:nvPr>
        </p:nvSpPr>
        <p:spPr>
          <a:xfrm>
            <a:off x="685800" y="2485800"/>
            <a:ext cx="6629400" cy="1066688"/>
          </a:xfrm>
          <a:prstGeom prst="rect">
            <a:avLst/>
          </a:prstGeom>
          <a:noFill/>
          <a:ln>
            <a:noFill/>
          </a:ln>
        </p:spPr>
        <p:txBody>
          <a:bodyPr anchorCtr="0" anchor="b" bIns="0" lIns="45700" spcFirstLastPara="1" rIns="45700" wrap="square" tIns="0">
            <a:noAutofit/>
          </a:bodyPr>
          <a:lstStyle>
            <a:lvl1pPr indent="-228600" lvl="0" marL="457200" algn="l">
              <a:lnSpc>
                <a:spcPct val="100000"/>
              </a:lnSpc>
              <a:spcBef>
                <a:spcPts val="600"/>
              </a:spcBef>
              <a:spcAft>
                <a:spcPts val="0"/>
              </a:spcAft>
              <a:buSzPts val="1600"/>
              <a:buNone/>
              <a:defRPr sz="2000">
                <a:solidFill>
                  <a:schemeClr val="lt1"/>
                </a:solidFill>
              </a:defRPr>
            </a:lvl1pPr>
            <a:lvl2pPr indent="-228600" lvl="1" marL="914400" algn="l">
              <a:lnSpc>
                <a:spcPct val="100000"/>
              </a:lnSpc>
              <a:spcBef>
                <a:spcPts val="600"/>
              </a:spcBef>
              <a:spcAft>
                <a:spcPts val="0"/>
              </a:spcAft>
              <a:buSzPts val="1620"/>
              <a:buNone/>
              <a:defRPr sz="1800">
                <a:solidFill>
                  <a:schemeClr val="lt1"/>
                </a:solidFill>
              </a:defRPr>
            </a:lvl2pPr>
            <a:lvl3pPr indent="-228600" lvl="2" marL="1371600" algn="l">
              <a:lnSpc>
                <a:spcPct val="100000"/>
              </a:lnSpc>
              <a:spcBef>
                <a:spcPts val="600"/>
              </a:spcBef>
              <a:spcAft>
                <a:spcPts val="0"/>
              </a:spcAft>
              <a:buSzPts val="1360"/>
              <a:buNone/>
              <a:defRPr sz="1600">
                <a:solidFill>
                  <a:schemeClr val="lt1"/>
                </a:solidFill>
              </a:defRPr>
            </a:lvl3pPr>
            <a:lvl4pPr indent="-228600" lvl="3" marL="1828800" algn="l">
              <a:lnSpc>
                <a:spcPct val="100000"/>
              </a:lnSpc>
              <a:spcBef>
                <a:spcPts val="600"/>
              </a:spcBef>
              <a:spcAft>
                <a:spcPts val="0"/>
              </a:spcAft>
              <a:buSzPts val="1260"/>
              <a:buNone/>
              <a:defRPr sz="1400">
                <a:solidFill>
                  <a:schemeClr val="lt1"/>
                </a:solidFill>
              </a:defRPr>
            </a:lvl4pPr>
            <a:lvl5pPr indent="-228600" lvl="4" marL="2286000" algn="l">
              <a:lnSpc>
                <a:spcPct val="100000"/>
              </a:lnSpc>
              <a:spcBef>
                <a:spcPts val="600"/>
              </a:spcBef>
              <a:spcAft>
                <a:spcPts val="0"/>
              </a:spcAft>
              <a:buSzPts val="1400"/>
              <a:buNone/>
              <a:defRPr sz="1400">
                <a:solidFill>
                  <a:schemeClr val="lt1"/>
                </a:solidFill>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43" name="Google Shape;43;p27"/>
          <p:cNvSpPr txBox="1"/>
          <p:nvPr>
            <p:ph idx="10" type="dt"/>
          </p:nvPr>
        </p:nvSpPr>
        <p:spPr>
          <a:xfrm>
            <a:off x="457200" y="6421438"/>
            <a:ext cx="2133600" cy="365125"/>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7"/>
          <p:cNvSpPr txBox="1"/>
          <p:nvPr>
            <p:ph idx="11" type="ftr"/>
          </p:nvPr>
        </p:nvSpPr>
        <p:spPr>
          <a:xfrm>
            <a:off x="3124200" y="6421438"/>
            <a:ext cx="2895600" cy="365125"/>
          </a:xfrm>
          <a:prstGeom prst="rect">
            <a:avLst/>
          </a:prstGeom>
          <a:noFill/>
          <a:ln>
            <a:noFill/>
          </a:ln>
        </p:spPr>
        <p:txBody>
          <a:bodyPr anchorCtr="0" anchor="b" bIns="0" lIns="0" spcFirstLastPara="1" rIns="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7"/>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46" name="Shape 46"/>
        <p:cNvGrpSpPr/>
        <p:nvPr/>
      </p:nvGrpSpPr>
      <p:grpSpPr>
        <a:xfrm>
          <a:off x="0" y="0"/>
          <a:ext cx="0" cy="0"/>
          <a:chOff x="0" y="0"/>
          <a:chExt cx="0" cy="0"/>
        </a:xfrm>
      </p:grpSpPr>
      <p:sp>
        <p:nvSpPr>
          <p:cNvPr id="47" name="Google Shape;47;p28"/>
          <p:cNvSpPr txBox="1"/>
          <p:nvPr>
            <p:ph type="title"/>
          </p:nvPr>
        </p:nvSpPr>
        <p:spPr>
          <a:xfrm>
            <a:off x="457200" y="273050"/>
            <a:ext cx="8229600" cy="1143000"/>
          </a:xfrm>
          <a:prstGeom prst="rect">
            <a:avLst/>
          </a:prstGeom>
          <a:noFill/>
          <a:ln>
            <a:noFill/>
          </a:ln>
        </p:spPr>
        <p:txBody>
          <a:bodyPr anchorCtr="0" anchor="ctr" bIns="45700" lIns="45700"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8"/>
          <p:cNvSpPr txBox="1"/>
          <p:nvPr>
            <p:ph idx="1" type="body"/>
          </p:nvPr>
        </p:nvSpPr>
        <p:spPr>
          <a:xfrm>
            <a:off x="457200" y="5486400"/>
            <a:ext cx="4040188" cy="8382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1920"/>
              <a:buNone/>
              <a:defRPr b="1" sz="2400">
                <a:solidFill>
                  <a:schemeClr val="accent1"/>
                </a:solidFill>
              </a:defRPr>
            </a:lvl1pPr>
            <a:lvl2pPr indent="-228600" lvl="1" marL="914400" algn="l">
              <a:lnSpc>
                <a:spcPct val="100000"/>
              </a:lnSpc>
              <a:spcBef>
                <a:spcPts val="600"/>
              </a:spcBef>
              <a:spcAft>
                <a:spcPts val="0"/>
              </a:spcAft>
              <a:buSzPts val="1800"/>
              <a:buNone/>
              <a:defRPr b="1" sz="2000"/>
            </a:lvl2pPr>
            <a:lvl3pPr indent="-228600" lvl="2" marL="1371600" algn="l">
              <a:lnSpc>
                <a:spcPct val="100000"/>
              </a:lnSpc>
              <a:spcBef>
                <a:spcPts val="600"/>
              </a:spcBef>
              <a:spcAft>
                <a:spcPts val="0"/>
              </a:spcAft>
              <a:buSzPts val="1530"/>
              <a:buNone/>
              <a:defRPr b="1" sz="1800"/>
            </a:lvl3pPr>
            <a:lvl4pPr indent="-228600" lvl="3" marL="1828800" algn="l">
              <a:lnSpc>
                <a:spcPct val="100000"/>
              </a:lnSpc>
              <a:spcBef>
                <a:spcPts val="600"/>
              </a:spcBef>
              <a:spcAft>
                <a:spcPts val="0"/>
              </a:spcAft>
              <a:buSzPts val="1440"/>
              <a:buNone/>
              <a:defRPr b="1" sz="1600"/>
            </a:lvl4pPr>
            <a:lvl5pPr indent="-228600" lvl="4" marL="2286000" algn="l">
              <a:lnSpc>
                <a:spcPct val="100000"/>
              </a:lnSpc>
              <a:spcBef>
                <a:spcPts val="600"/>
              </a:spcBef>
              <a:spcAft>
                <a:spcPts val="0"/>
              </a:spcAft>
              <a:buSzPts val="1600"/>
              <a:buNone/>
              <a:defRPr b="1" sz="16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49" name="Google Shape;49;p28"/>
          <p:cNvSpPr txBox="1"/>
          <p:nvPr>
            <p:ph idx="2" type="body"/>
          </p:nvPr>
        </p:nvSpPr>
        <p:spPr>
          <a:xfrm>
            <a:off x="4645025" y="5486400"/>
            <a:ext cx="4041775" cy="8382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1920"/>
              <a:buNone/>
              <a:defRPr b="1" sz="2400">
                <a:solidFill>
                  <a:schemeClr val="accent1"/>
                </a:solidFill>
              </a:defRPr>
            </a:lvl1pPr>
            <a:lvl2pPr indent="-228600" lvl="1" marL="914400" algn="l">
              <a:lnSpc>
                <a:spcPct val="100000"/>
              </a:lnSpc>
              <a:spcBef>
                <a:spcPts val="600"/>
              </a:spcBef>
              <a:spcAft>
                <a:spcPts val="0"/>
              </a:spcAft>
              <a:buSzPts val="1800"/>
              <a:buNone/>
              <a:defRPr b="1" sz="2000"/>
            </a:lvl2pPr>
            <a:lvl3pPr indent="-228600" lvl="2" marL="1371600" algn="l">
              <a:lnSpc>
                <a:spcPct val="100000"/>
              </a:lnSpc>
              <a:spcBef>
                <a:spcPts val="600"/>
              </a:spcBef>
              <a:spcAft>
                <a:spcPts val="0"/>
              </a:spcAft>
              <a:buSzPts val="1530"/>
              <a:buNone/>
              <a:defRPr b="1" sz="1800"/>
            </a:lvl3pPr>
            <a:lvl4pPr indent="-228600" lvl="3" marL="1828800" algn="l">
              <a:lnSpc>
                <a:spcPct val="100000"/>
              </a:lnSpc>
              <a:spcBef>
                <a:spcPts val="600"/>
              </a:spcBef>
              <a:spcAft>
                <a:spcPts val="0"/>
              </a:spcAft>
              <a:buSzPts val="1440"/>
              <a:buNone/>
              <a:defRPr b="1" sz="1600"/>
            </a:lvl4pPr>
            <a:lvl5pPr indent="-228600" lvl="4" marL="2286000" algn="l">
              <a:lnSpc>
                <a:spcPct val="100000"/>
              </a:lnSpc>
              <a:spcBef>
                <a:spcPts val="600"/>
              </a:spcBef>
              <a:spcAft>
                <a:spcPts val="0"/>
              </a:spcAft>
              <a:buSzPts val="1600"/>
              <a:buNone/>
              <a:defRPr b="1" sz="16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50" name="Google Shape;50;p28"/>
          <p:cNvSpPr txBox="1"/>
          <p:nvPr>
            <p:ph idx="3" type="body"/>
          </p:nvPr>
        </p:nvSpPr>
        <p:spPr>
          <a:xfrm>
            <a:off x="457200" y="1516912"/>
            <a:ext cx="4040188" cy="3941763"/>
          </a:xfrm>
          <a:prstGeom prst="rect">
            <a:avLst/>
          </a:prstGeom>
          <a:noFill/>
          <a:ln>
            <a:noFill/>
          </a:ln>
        </p:spPr>
        <p:txBody>
          <a:bodyPr anchorCtr="0" anchor="t" bIns="45700" lIns="91425" spcFirstLastPara="1" rIns="91425" wrap="square" tIns="45700">
            <a:noAutofit/>
          </a:bodyPr>
          <a:lstStyle>
            <a:lvl1pPr indent="-350520" lvl="0" marL="457200" algn="l">
              <a:lnSpc>
                <a:spcPct val="100000"/>
              </a:lnSpc>
              <a:spcBef>
                <a:spcPts val="600"/>
              </a:spcBef>
              <a:spcAft>
                <a:spcPts val="0"/>
              </a:spcAft>
              <a:buSzPts val="1920"/>
              <a:buChar char="⦿"/>
              <a:defRPr sz="2400"/>
            </a:lvl1pPr>
            <a:lvl2pPr indent="-342900" lvl="1" marL="914400" algn="l">
              <a:lnSpc>
                <a:spcPct val="100000"/>
              </a:lnSpc>
              <a:spcBef>
                <a:spcPts val="600"/>
              </a:spcBef>
              <a:spcAft>
                <a:spcPts val="0"/>
              </a:spcAft>
              <a:buSzPts val="1800"/>
              <a:buChar char="⚫"/>
              <a:defRPr sz="2000"/>
            </a:lvl2pPr>
            <a:lvl3pPr indent="-325755" lvl="2" marL="1371600" algn="l">
              <a:lnSpc>
                <a:spcPct val="100000"/>
              </a:lnSpc>
              <a:spcBef>
                <a:spcPts val="600"/>
              </a:spcBef>
              <a:spcAft>
                <a:spcPts val="0"/>
              </a:spcAft>
              <a:buSzPts val="1530"/>
              <a:buChar char="○"/>
              <a:defRPr sz="1800"/>
            </a:lvl3pPr>
            <a:lvl4pPr indent="-320039" lvl="3" marL="1828800" algn="l">
              <a:lnSpc>
                <a:spcPct val="100000"/>
              </a:lnSpc>
              <a:spcBef>
                <a:spcPts val="600"/>
              </a:spcBef>
              <a:spcAft>
                <a:spcPts val="0"/>
              </a:spcAft>
              <a:buSzPts val="1440"/>
              <a:buChar char="⚫"/>
              <a:defRPr sz="1600"/>
            </a:lvl4pPr>
            <a:lvl5pPr indent="-330200" lvl="4" marL="2286000" algn="l">
              <a:lnSpc>
                <a:spcPct val="100000"/>
              </a:lnSpc>
              <a:spcBef>
                <a:spcPts val="600"/>
              </a:spcBef>
              <a:spcAft>
                <a:spcPts val="0"/>
              </a:spcAft>
              <a:buSzPts val="1600"/>
              <a:buChar char="-"/>
              <a:defRPr sz="16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51" name="Google Shape;51;p28"/>
          <p:cNvSpPr txBox="1"/>
          <p:nvPr>
            <p:ph idx="4" type="body"/>
          </p:nvPr>
        </p:nvSpPr>
        <p:spPr>
          <a:xfrm>
            <a:off x="4645025" y="1516912"/>
            <a:ext cx="4041775" cy="3941763"/>
          </a:xfrm>
          <a:prstGeom prst="rect">
            <a:avLst/>
          </a:prstGeom>
          <a:noFill/>
          <a:ln>
            <a:noFill/>
          </a:ln>
        </p:spPr>
        <p:txBody>
          <a:bodyPr anchorCtr="0" anchor="t" bIns="45700" lIns="91425" spcFirstLastPara="1" rIns="91425" wrap="square" tIns="45700">
            <a:noAutofit/>
          </a:bodyPr>
          <a:lstStyle>
            <a:lvl1pPr indent="-350520" lvl="0" marL="457200" algn="l">
              <a:lnSpc>
                <a:spcPct val="100000"/>
              </a:lnSpc>
              <a:spcBef>
                <a:spcPts val="600"/>
              </a:spcBef>
              <a:spcAft>
                <a:spcPts val="0"/>
              </a:spcAft>
              <a:buSzPts val="1920"/>
              <a:buChar char="⦿"/>
              <a:defRPr sz="2400"/>
            </a:lvl1pPr>
            <a:lvl2pPr indent="-342900" lvl="1" marL="914400" algn="l">
              <a:lnSpc>
                <a:spcPct val="100000"/>
              </a:lnSpc>
              <a:spcBef>
                <a:spcPts val="600"/>
              </a:spcBef>
              <a:spcAft>
                <a:spcPts val="0"/>
              </a:spcAft>
              <a:buSzPts val="1800"/>
              <a:buChar char="⚫"/>
              <a:defRPr sz="2000"/>
            </a:lvl2pPr>
            <a:lvl3pPr indent="-325755" lvl="2" marL="1371600" algn="l">
              <a:lnSpc>
                <a:spcPct val="100000"/>
              </a:lnSpc>
              <a:spcBef>
                <a:spcPts val="600"/>
              </a:spcBef>
              <a:spcAft>
                <a:spcPts val="0"/>
              </a:spcAft>
              <a:buSzPts val="1530"/>
              <a:buChar char="○"/>
              <a:defRPr sz="1800"/>
            </a:lvl3pPr>
            <a:lvl4pPr indent="-320039" lvl="3" marL="1828800" algn="l">
              <a:lnSpc>
                <a:spcPct val="100000"/>
              </a:lnSpc>
              <a:spcBef>
                <a:spcPts val="600"/>
              </a:spcBef>
              <a:spcAft>
                <a:spcPts val="0"/>
              </a:spcAft>
              <a:buSzPts val="1440"/>
              <a:buChar char="⚫"/>
              <a:defRPr sz="1600"/>
            </a:lvl4pPr>
            <a:lvl5pPr indent="-330200" lvl="4" marL="2286000" algn="l">
              <a:lnSpc>
                <a:spcPct val="100000"/>
              </a:lnSpc>
              <a:spcBef>
                <a:spcPts val="600"/>
              </a:spcBef>
              <a:spcAft>
                <a:spcPts val="0"/>
              </a:spcAft>
              <a:buSzPts val="1600"/>
              <a:buChar char="-"/>
              <a:defRPr sz="16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52" name="Google Shape;52;p28"/>
          <p:cNvSpPr txBox="1"/>
          <p:nvPr>
            <p:ph idx="10" type="dt"/>
          </p:nvPr>
        </p:nvSpPr>
        <p:spPr>
          <a:xfrm>
            <a:off x="457200" y="6421438"/>
            <a:ext cx="2133600" cy="365125"/>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8"/>
          <p:cNvSpPr txBox="1"/>
          <p:nvPr>
            <p:ph idx="11" type="ftr"/>
          </p:nvPr>
        </p:nvSpPr>
        <p:spPr>
          <a:xfrm>
            <a:off x="3124200" y="6421438"/>
            <a:ext cx="2895600" cy="365125"/>
          </a:xfrm>
          <a:prstGeom prst="rect">
            <a:avLst/>
          </a:prstGeom>
          <a:noFill/>
          <a:ln>
            <a:noFill/>
          </a:ln>
        </p:spPr>
        <p:txBody>
          <a:bodyPr anchorCtr="0" anchor="b" bIns="0" lIns="0" spcFirstLastPara="1" rIns="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8"/>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29"/>
          <p:cNvSpPr txBox="1"/>
          <p:nvPr>
            <p:ph type="title"/>
          </p:nvPr>
        </p:nvSpPr>
        <p:spPr>
          <a:xfrm>
            <a:off x="457200" y="274320"/>
            <a:ext cx="7470648" cy="1143000"/>
          </a:xfrm>
          <a:prstGeom prst="rect">
            <a:avLst/>
          </a:prstGeom>
          <a:noFill/>
          <a:ln>
            <a:noFill/>
          </a:ln>
        </p:spPr>
        <p:txBody>
          <a:bodyPr anchorCtr="0" anchor="ctr" bIns="45700" lIns="45700" spcFirstLastPara="1" rIns="45700" wrap="square" tIns="45700">
            <a:noAutofit/>
          </a:bodyPr>
          <a:lstStyle>
            <a:lvl1pPr lvl="0" algn="l">
              <a:lnSpc>
                <a:spcPct val="100000"/>
              </a:lnSpc>
              <a:spcBef>
                <a:spcPts val="0"/>
              </a:spcBef>
              <a:spcAft>
                <a:spcPts val="0"/>
              </a:spcAft>
              <a:buSzPts val="1400"/>
              <a:buNone/>
              <a:defRPr sz="4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9"/>
          <p:cNvSpPr txBox="1"/>
          <p:nvPr>
            <p:ph idx="10" type="dt"/>
          </p:nvPr>
        </p:nvSpPr>
        <p:spPr>
          <a:xfrm>
            <a:off x="457200" y="6421438"/>
            <a:ext cx="2133600" cy="365125"/>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9"/>
          <p:cNvSpPr txBox="1"/>
          <p:nvPr>
            <p:ph idx="11" type="ftr"/>
          </p:nvPr>
        </p:nvSpPr>
        <p:spPr>
          <a:xfrm>
            <a:off x="3124200" y="6421438"/>
            <a:ext cx="2895600" cy="365125"/>
          </a:xfrm>
          <a:prstGeom prst="rect">
            <a:avLst/>
          </a:prstGeom>
          <a:noFill/>
          <a:ln>
            <a:noFill/>
          </a:ln>
        </p:spPr>
        <p:txBody>
          <a:bodyPr anchorCtr="0" anchor="b" bIns="0" lIns="0" spcFirstLastPara="1" rIns="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9"/>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30"/>
          <p:cNvSpPr txBox="1"/>
          <p:nvPr>
            <p:ph idx="10" type="dt"/>
          </p:nvPr>
        </p:nvSpPr>
        <p:spPr>
          <a:xfrm>
            <a:off x="457200" y="6421438"/>
            <a:ext cx="2133600" cy="365125"/>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0"/>
          <p:cNvSpPr txBox="1"/>
          <p:nvPr>
            <p:ph idx="11" type="ftr"/>
          </p:nvPr>
        </p:nvSpPr>
        <p:spPr>
          <a:xfrm>
            <a:off x="3124200" y="6421438"/>
            <a:ext cx="2895600" cy="365125"/>
          </a:xfrm>
          <a:prstGeom prst="rect">
            <a:avLst/>
          </a:prstGeom>
          <a:noFill/>
          <a:ln>
            <a:noFill/>
          </a:ln>
        </p:spPr>
        <p:txBody>
          <a:bodyPr anchorCtr="0" anchor="b" bIns="0" lIns="0" spcFirstLastPara="1" rIns="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0"/>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31"/>
          <p:cNvSpPr txBox="1"/>
          <p:nvPr>
            <p:ph type="title"/>
          </p:nvPr>
        </p:nvSpPr>
        <p:spPr>
          <a:xfrm>
            <a:off x="457200" y="1185528"/>
            <a:ext cx="3200400" cy="730250"/>
          </a:xfrm>
          <a:prstGeom prst="rect">
            <a:avLst/>
          </a:prstGeom>
          <a:noFill/>
          <a:ln>
            <a:noFill/>
          </a:ln>
        </p:spPr>
        <p:txBody>
          <a:bodyPr anchorCtr="0" anchor="t" bIns="0" lIns="45700" spcFirstLastPara="1" rIns="45700" wrap="square" tIns="0">
            <a:noAutofit/>
          </a:bodyPr>
          <a:lstStyle>
            <a:lvl1pPr lvl="0" algn="l">
              <a:lnSpc>
                <a:spcPct val="100000"/>
              </a:lnSpc>
              <a:spcBef>
                <a:spcPts val="0"/>
              </a:spcBef>
              <a:spcAft>
                <a:spcPts val="0"/>
              </a:spcAft>
              <a:buClr>
                <a:schemeClr val="accent1"/>
              </a:buClr>
              <a:buSzPts val="1800"/>
              <a:buFont typeface="Libre Franklin"/>
              <a:buNone/>
              <a:defRPr b="1" sz="18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1"/>
          <p:cNvSpPr txBox="1"/>
          <p:nvPr>
            <p:ph idx="1" type="body"/>
          </p:nvPr>
        </p:nvSpPr>
        <p:spPr>
          <a:xfrm>
            <a:off x="457200" y="214424"/>
            <a:ext cx="2743200" cy="914400"/>
          </a:xfrm>
          <a:prstGeom prst="rect">
            <a:avLst/>
          </a:prstGeom>
          <a:noFill/>
          <a:ln>
            <a:noFill/>
          </a:ln>
        </p:spPr>
        <p:txBody>
          <a:bodyPr anchorCtr="0" anchor="b" bIns="0" lIns="45700" spcFirstLastPara="1" rIns="45700" wrap="square" tIns="0">
            <a:noAutofit/>
          </a:bodyPr>
          <a:lstStyle>
            <a:lvl1pPr indent="-228600" lvl="0" marL="457200" algn="l">
              <a:lnSpc>
                <a:spcPct val="100000"/>
              </a:lnSpc>
              <a:spcBef>
                <a:spcPts val="600"/>
              </a:spcBef>
              <a:spcAft>
                <a:spcPts val="0"/>
              </a:spcAft>
              <a:buSzPts val="1120"/>
              <a:buNone/>
              <a:defRPr sz="1400"/>
            </a:lvl1pPr>
            <a:lvl2pPr indent="-228600" lvl="1" marL="914400" algn="l">
              <a:lnSpc>
                <a:spcPct val="100000"/>
              </a:lnSpc>
              <a:spcBef>
                <a:spcPts val="600"/>
              </a:spcBef>
              <a:spcAft>
                <a:spcPts val="0"/>
              </a:spcAft>
              <a:buSzPts val="1080"/>
              <a:buNone/>
              <a:defRPr sz="1200"/>
            </a:lvl2pPr>
            <a:lvl3pPr indent="-228600" lvl="2" marL="1371600" algn="l">
              <a:lnSpc>
                <a:spcPct val="100000"/>
              </a:lnSpc>
              <a:spcBef>
                <a:spcPts val="600"/>
              </a:spcBef>
              <a:spcAft>
                <a:spcPts val="0"/>
              </a:spcAft>
              <a:buSzPts val="850"/>
              <a:buNone/>
              <a:defRPr sz="1000"/>
            </a:lvl3pPr>
            <a:lvl4pPr indent="-228600" lvl="3" marL="1828800" algn="l">
              <a:lnSpc>
                <a:spcPct val="100000"/>
              </a:lnSpc>
              <a:spcBef>
                <a:spcPts val="600"/>
              </a:spcBef>
              <a:spcAft>
                <a:spcPts val="0"/>
              </a:spcAft>
              <a:buSzPts val="810"/>
              <a:buNone/>
              <a:defRPr sz="900"/>
            </a:lvl4pPr>
            <a:lvl5pPr indent="-228600" lvl="4" marL="2286000" algn="l">
              <a:lnSpc>
                <a:spcPct val="100000"/>
              </a:lnSpc>
              <a:spcBef>
                <a:spcPts val="600"/>
              </a:spcBef>
              <a:spcAft>
                <a:spcPts val="0"/>
              </a:spcAft>
              <a:buSzPts val="900"/>
              <a:buNone/>
              <a:defRPr sz="9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67" name="Google Shape;67;p31"/>
          <p:cNvSpPr txBox="1"/>
          <p:nvPr>
            <p:ph idx="2" type="body"/>
          </p:nvPr>
        </p:nvSpPr>
        <p:spPr>
          <a:xfrm>
            <a:off x="457200" y="1981200"/>
            <a:ext cx="7086600" cy="3810000"/>
          </a:xfrm>
          <a:prstGeom prst="rect">
            <a:avLst/>
          </a:prstGeom>
          <a:noFill/>
          <a:ln>
            <a:noFill/>
          </a:ln>
        </p:spPr>
        <p:txBody>
          <a:bodyPr anchorCtr="0" anchor="t" bIns="45700" lIns="91425" spcFirstLastPara="1" rIns="91425" wrap="square" tIns="45700">
            <a:noAutofit/>
          </a:bodyPr>
          <a:lstStyle>
            <a:lvl1pPr indent="-370840" lvl="0" marL="457200" algn="l">
              <a:lnSpc>
                <a:spcPct val="100000"/>
              </a:lnSpc>
              <a:spcBef>
                <a:spcPts val="600"/>
              </a:spcBef>
              <a:spcAft>
                <a:spcPts val="0"/>
              </a:spcAft>
              <a:buSzPts val="2240"/>
              <a:buChar char="⦿"/>
              <a:defRPr sz="2800"/>
            </a:lvl1pPr>
            <a:lvl2pPr indent="-365760" lvl="1" marL="914400" algn="l">
              <a:lnSpc>
                <a:spcPct val="100000"/>
              </a:lnSpc>
              <a:spcBef>
                <a:spcPts val="600"/>
              </a:spcBef>
              <a:spcAft>
                <a:spcPts val="0"/>
              </a:spcAft>
              <a:buSzPts val="2160"/>
              <a:buChar char="⚫"/>
              <a:defRPr sz="2400"/>
            </a:lvl2pPr>
            <a:lvl3pPr indent="-347344" lvl="2" marL="1371600" algn="l">
              <a:lnSpc>
                <a:spcPct val="100000"/>
              </a:lnSpc>
              <a:spcBef>
                <a:spcPts val="600"/>
              </a:spcBef>
              <a:spcAft>
                <a:spcPts val="0"/>
              </a:spcAft>
              <a:buSzPts val="1870"/>
              <a:buChar char="○"/>
              <a:defRPr sz="2200"/>
            </a:lvl3pPr>
            <a:lvl4pPr indent="-342900" lvl="3" marL="1828800" algn="l">
              <a:lnSpc>
                <a:spcPct val="100000"/>
              </a:lnSpc>
              <a:spcBef>
                <a:spcPts val="600"/>
              </a:spcBef>
              <a:spcAft>
                <a:spcPts val="0"/>
              </a:spcAft>
              <a:buSzPts val="1800"/>
              <a:buChar char="⚫"/>
              <a:defRPr sz="2000"/>
            </a:lvl4pPr>
            <a:lvl5pPr indent="-355600" lvl="4" marL="2286000" algn="l">
              <a:lnSpc>
                <a:spcPct val="100000"/>
              </a:lnSpc>
              <a:spcBef>
                <a:spcPts val="600"/>
              </a:spcBef>
              <a:spcAft>
                <a:spcPts val="0"/>
              </a:spcAft>
              <a:buSzPts val="2000"/>
              <a:buChar char="-"/>
              <a:defRPr sz="20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68" name="Google Shape;68;p31"/>
          <p:cNvSpPr txBox="1"/>
          <p:nvPr>
            <p:ph idx="10" type="dt"/>
          </p:nvPr>
        </p:nvSpPr>
        <p:spPr>
          <a:xfrm>
            <a:off x="457200" y="6421438"/>
            <a:ext cx="2133600" cy="365125"/>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1"/>
          <p:cNvSpPr txBox="1"/>
          <p:nvPr>
            <p:ph idx="11" type="ftr"/>
          </p:nvPr>
        </p:nvSpPr>
        <p:spPr>
          <a:xfrm>
            <a:off x="3124200" y="6421438"/>
            <a:ext cx="2895600" cy="365125"/>
          </a:xfrm>
          <a:prstGeom prst="rect">
            <a:avLst/>
          </a:prstGeom>
          <a:noFill/>
          <a:ln>
            <a:noFill/>
          </a:ln>
        </p:spPr>
        <p:txBody>
          <a:bodyPr anchorCtr="0" anchor="b" bIns="0" lIns="0" spcFirstLastPara="1" rIns="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1"/>
          <p:cNvSpPr txBox="1"/>
          <p:nvPr>
            <p:ph idx="12" type="sldNum"/>
          </p:nvPr>
        </p:nvSpPr>
        <p:spPr>
          <a:xfrm>
            <a:off x="8156575" y="6421438"/>
            <a:ext cx="762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1" name="Shape 71"/>
        <p:cNvGrpSpPr/>
        <p:nvPr/>
      </p:nvGrpSpPr>
      <p:grpSpPr>
        <a:xfrm>
          <a:off x="0" y="0"/>
          <a:ext cx="0" cy="0"/>
          <a:chOff x="0" y="0"/>
          <a:chExt cx="0" cy="0"/>
        </a:xfrm>
      </p:grpSpPr>
      <p:sp>
        <p:nvSpPr>
          <p:cNvPr id="72" name="Google Shape;72;p32"/>
          <p:cNvSpPr txBox="1"/>
          <p:nvPr>
            <p:ph type="title"/>
          </p:nvPr>
        </p:nvSpPr>
        <p:spPr>
          <a:xfrm>
            <a:off x="5556732" y="1705709"/>
            <a:ext cx="3053868" cy="1253808"/>
          </a:xfrm>
          <a:prstGeom prst="rect">
            <a:avLst/>
          </a:prstGeom>
          <a:noFill/>
          <a:ln>
            <a:noFill/>
          </a:ln>
        </p:spPr>
        <p:txBody>
          <a:bodyPr anchorCtr="0" anchor="b" bIns="45700" lIns="45700" spcFirstLastPara="1" rIns="45700" wrap="square" tIns="45700">
            <a:noAutofit/>
          </a:bodyPr>
          <a:lstStyle>
            <a:lvl1pPr lvl="0" algn="l">
              <a:lnSpc>
                <a:spcPct val="100000"/>
              </a:lnSpc>
              <a:spcBef>
                <a:spcPts val="0"/>
              </a:spcBef>
              <a:spcAft>
                <a:spcPts val="0"/>
              </a:spcAft>
              <a:buClr>
                <a:schemeClr val="accent1"/>
              </a:buClr>
              <a:buSzPts val="2200"/>
              <a:buFont typeface="Libre Franklin"/>
              <a:buNone/>
              <a:defRPr b="1" sz="22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2"/>
          <p:cNvSpPr/>
          <p:nvPr>
            <p:ph idx="2" type="pic"/>
          </p:nvPr>
        </p:nvSpPr>
        <p:spPr>
          <a:xfrm>
            <a:off x="1065628" y="1019907"/>
            <a:ext cx="4114800" cy="4114800"/>
          </a:xfrm>
          <a:prstGeom prst="ellipse">
            <a:avLst/>
          </a:prstGeom>
          <a:solidFill>
            <a:srgbClr val="2B2B2B"/>
          </a:solidFill>
          <a:ln cap="flat" cmpd="sng" w="50800">
            <a:solidFill>
              <a:schemeClr val="dk2"/>
            </a:solidFill>
            <a:prstDash val="solid"/>
            <a:miter lim="800000"/>
            <a:headEnd len="sm" w="sm" type="none"/>
            <a:tailEnd len="sm" w="sm" type="none"/>
          </a:ln>
          <a:effectLst>
            <a:outerShdw blurRad="152000" sx="-80000" rotWithShape="0" dir="5400000" dist="345000" sy="-18000">
              <a:srgbClr val="000000">
                <a:alpha val="24313"/>
              </a:srgbClr>
            </a:outerShdw>
          </a:effectLst>
        </p:spPr>
        <p:txBody>
          <a:bodyPr anchorCtr="0" anchor="t" bIns="45700" lIns="91425" spcFirstLastPara="1" rIns="91425" wrap="square" tIns="45700">
            <a:normAutofit/>
          </a:bodyPr>
          <a:lstStyle>
            <a:lvl1pPr lvl="0" marR="0" rtl="0" algn="l">
              <a:lnSpc>
                <a:spcPct val="100000"/>
              </a:lnSpc>
              <a:spcBef>
                <a:spcPts val="600"/>
              </a:spcBef>
              <a:spcAft>
                <a:spcPts val="0"/>
              </a:spcAft>
              <a:buClr>
                <a:schemeClr val="accent1"/>
              </a:buClr>
              <a:buSzPts val="2560"/>
              <a:buFont typeface="Noto Sans Symbols"/>
              <a:buNone/>
              <a:defRPr b="0" i="0" sz="3200" u="none" cap="none" strike="noStrike">
                <a:solidFill>
                  <a:schemeClr val="lt1"/>
                </a:solidFill>
                <a:latin typeface="Arial"/>
                <a:ea typeface="Arial"/>
                <a:cs typeface="Arial"/>
                <a:sym typeface="Arial"/>
              </a:defRPr>
            </a:lvl1pPr>
            <a:lvl2pPr lvl="1" marR="0" rtl="0" algn="l">
              <a:lnSpc>
                <a:spcPct val="100000"/>
              </a:lnSpc>
              <a:spcBef>
                <a:spcPts val="600"/>
              </a:spcBef>
              <a:spcAft>
                <a:spcPts val="0"/>
              </a:spcAft>
              <a:buClr>
                <a:schemeClr val="accent1"/>
              </a:buClr>
              <a:buSzPts val="1800"/>
              <a:buFont typeface="Noto Sans Symbols"/>
              <a:buChar char="⚫"/>
              <a:defRPr b="0" i="0" sz="2000" u="none" cap="none" strike="noStrike">
                <a:solidFill>
                  <a:schemeClr val="lt1"/>
                </a:solidFill>
                <a:latin typeface="Arial"/>
                <a:ea typeface="Arial"/>
                <a:cs typeface="Arial"/>
                <a:sym typeface="Arial"/>
              </a:defRPr>
            </a:lvl2pPr>
            <a:lvl3pPr lvl="2" marR="0" rtl="0" algn="l">
              <a:lnSpc>
                <a:spcPct val="100000"/>
              </a:lnSpc>
              <a:spcBef>
                <a:spcPts val="600"/>
              </a:spcBef>
              <a:spcAft>
                <a:spcPts val="0"/>
              </a:spcAft>
              <a:buClr>
                <a:schemeClr val="accent2"/>
              </a:buClr>
              <a:buSzPts val="1360"/>
              <a:buFont typeface="Arial"/>
              <a:buChar char="○"/>
              <a:defRPr b="0" i="0" sz="1600" u="none" cap="none" strike="noStrike">
                <a:solidFill>
                  <a:schemeClr val="lt1"/>
                </a:solidFill>
                <a:latin typeface="Arial"/>
                <a:ea typeface="Arial"/>
                <a:cs typeface="Arial"/>
                <a:sym typeface="Arial"/>
              </a:defRPr>
            </a:lvl3pPr>
            <a:lvl4pPr lvl="3" marR="0" rtl="0" algn="l">
              <a:lnSpc>
                <a:spcPct val="100000"/>
              </a:lnSpc>
              <a:spcBef>
                <a:spcPts val="600"/>
              </a:spcBef>
              <a:spcAft>
                <a:spcPts val="0"/>
              </a:spcAft>
              <a:buClr>
                <a:srgbClr val="8D89A4"/>
              </a:buClr>
              <a:buSzPts val="1800"/>
              <a:buFont typeface="Noto Sans Symbols"/>
              <a:buChar char="⚫"/>
              <a:defRPr b="0" i="0" sz="2000" u="none" cap="none" strike="noStrike">
                <a:solidFill>
                  <a:schemeClr val="lt1"/>
                </a:solidFill>
                <a:latin typeface="Arial"/>
                <a:ea typeface="Arial"/>
                <a:cs typeface="Arial"/>
                <a:sym typeface="Arial"/>
              </a:defRPr>
            </a:lvl4pPr>
            <a:lvl5pPr lvl="4" marR="0" rtl="0" algn="l">
              <a:lnSpc>
                <a:spcPct val="100000"/>
              </a:lnSpc>
              <a:spcBef>
                <a:spcPts val="600"/>
              </a:spcBef>
              <a:spcAft>
                <a:spcPts val="0"/>
              </a:spcAft>
              <a:buClr>
                <a:srgbClr val="748560"/>
              </a:buClr>
              <a:buSzPts val="2000"/>
              <a:buFont typeface="Arial"/>
              <a:buChar char="-"/>
              <a:defRPr b="0" i="0" sz="2000" u="none" cap="none" strike="noStrike">
                <a:solidFill>
                  <a:schemeClr val="lt1"/>
                </a:solidFill>
                <a:latin typeface="Arial"/>
                <a:ea typeface="Arial"/>
                <a:cs typeface="Arial"/>
                <a:sym typeface="Arial"/>
              </a:defRPr>
            </a:lvl5pPr>
            <a:lvl6pPr lvl="5" marR="0" rtl="0" algn="l">
              <a:lnSpc>
                <a:spcPct val="100000"/>
              </a:lnSpc>
              <a:spcBef>
                <a:spcPts val="400"/>
              </a:spcBef>
              <a:spcAft>
                <a:spcPts val="0"/>
              </a:spcAft>
              <a:buClr>
                <a:schemeClr val="accent5"/>
              </a:buClr>
              <a:buSzPts val="2000"/>
              <a:buFont typeface="Arial"/>
              <a:buChar char="-"/>
              <a:defRPr b="0" i="0" sz="2000" u="none" cap="none" strike="noStrike">
                <a:solidFill>
                  <a:schemeClr val="lt1"/>
                </a:solidFill>
                <a:latin typeface="Arial"/>
                <a:ea typeface="Arial"/>
                <a:cs typeface="Arial"/>
                <a:sym typeface="Arial"/>
              </a:defRPr>
            </a:lvl6pPr>
            <a:lvl7pPr lvl="6" marR="0" rtl="0" algn="l">
              <a:lnSpc>
                <a:spcPct val="100000"/>
              </a:lnSpc>
              <a:spcBef>
                <a:spcPts val="360"/>
              </a:spcBef>
              <a:spcAft>
                <a:spcPts val="0"/>
              </a:spcAft>
              <a:buClr>
                <a:schemeClr val="accent6"/>
              </a:buClr>
              <a:buSzPts val="1800"/>
              <a:buFont typeface="Arial"/>
              <a:buChar char="•"/>
              <a:defRPr b="0" i="0" sz="1800" u="none" cap="none" strike="noStrike">
                <a:solidFill>
                  <a:schemeClr val="lt1"/>
                </a:solidFill>
                <a:latin typeface="Arial"/>
                <a:ea typeface="Arial"/>
                <a:cs typeface="Arial"/>
                <a:sym typeface="Arial"/>
              </a:defRPr>
            </a:lvl7pPr>
            <a:lvl8pPr lvl="7" marR="0" rtl="0" algn="l">
              <a:lnSpc>
                <a:spcPct val="100000"/>
              </a:lnSpc>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8pPr>
            <a:lvl9pPr lvl="8" marR="0" rtl="0" algn="l">
              <a:lnSpc>
                <a:spcPct val="100000"/>
              </a:lnSpc>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74" name="Google Shape;74;p32"/>
          <p:cNvSpPr txBox="1"/>
          <p:nvPr>
            <p:ph idx="1" type="body"/>
          </p:nvPr>
        </p:nvSpPr>
        <p:spPr>
          <a:xfrm>
            <a:off x="5556734" y="2998765"/>
            <a:ext cx="3053866" cy="2663482"/>
          </a:xfrm>
          <a:prstGeom prst="rect">
            <a:avLst/>
          </a:prstGeom>
          <a:noFill/>
          <a:ln>
            <a:noFill/>
          </a:ln>
        </p:spPr>
        <p:txBody>
          <a:bodyPr anchorCtr="0" anchor="t" bIns="45700" lIns="45700" spcFirstLastPara="1" rIns="45700" wrap="square" tIns="45700">
            <a:noAutofit/>
          </a:bodyPr>
          <a:lstStyle>
            <a:lvl1pPr indent="-228600" lvl="0" marL="457200" algn="l">
              <a:lnSpc>
                <a:spcPct val="100000"/>
              </a:lnSpc>
              <a:spcBef>
                <a:spcPts val="600"/>
              </a:spcBef>
              <a:spcAft>
                <a:spcPts val="0"/>
              </a:spcAft>
              <a:buSzPts val="960"/>
              <a:buFont typeface="Arial"/>
              <a:buNone/>
              <a:defRPr sz="1200"/>
            </a:lvl1pPr>
            <a:lvl2pPr indent="-228600" lvl="1" marL="914400" algn="l">
              <a:lnSpc>
                <a:spcPct val="100000"/>
              </a:lnSpc>
              <a:spcBef>
                <a:spcPts val="600"/>
              </a:spcBef>
              <a:spcAft>
                <a:spcPts val="0"/>
              </a:spcAft>
              <a:buSzPts val="1080"/>
              <a:buFont typeface="Arial"/>
              <a:buNone/>
              <a:defRPr sz="1200"/>
            </a:lvl2pPr>
            <a:lvl3pPr indent="-228600" lvl="2" marL="1371600" algn="l">
              <a:lnSpc>
                <a:spcPct val="100000"/>
              </a:lnSpc>
              <a:spcBef>
                <a:spcPts val="600"/>
              </a:spcBef>
              <a:spcAft>
                <a:spcPts val="0"/>
              </a:spcAft>
              <a:buSzPts val="850"/>
              <a:buFont typeface="Arial"/>
              <a:buNone/>
              <a:defRPr sz="1000"/>
            </a:lvl3pPr>
            <a:lvl4pPr indent="-228600" lvl="3" marL="1828800" algn="l">
              <a:lnSpc>
                <a:spcPct val="100000"/>
              </a:lnSpc>
              <a:spcBef>
                <a:spcPts val="600"/>
              </a:spcBef>
              <a:spcAft>
                <a:spcPts val="0"/>
              </a:spcAft>
              <a:buSzPts val="810"/>
              <a:buFont typeface="Arial"/>
              <a:buNone/>
              <a:defRPr sz="900"/>
            </a:lvl4pPr>
            <a:lvl5pPr indent="-228600" lvl="4" marL="2286000" algn="l">
              <a:lnSpc>
                <a:spcPct val="100000"/>
              </a:lnSpc>
              <a:spcBef>
                <a:spcPts val="600"/>
              </a:spcBef>
              <a:spcAft>
                <a:spcPts val="0"/>
              </a:spcAft>
              <a:buSzPts val="900"/>
              <a:buFont typeface="Arial"/>
              <a:buNone/>
              <a:defRPr sz="9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75" name="Google Shape;75;p32"/>
          <p:cNvSpPr txBox="1"/>
          <p:nvPr>
            <p:ph idx="10" type="dt"/>
          </p:nvPr>
        </p:nvSpPr>
        <p:spPr>
          <a:xfrm>
            <a:off x="457200" y="6421438"/>
            <a:ext cx="2133600" cy="365125"/>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2"/>
          <p:cNvSpPr txBox="1"/>
          <p:nvPr>
            <p:ph idx="11" type="ftr"/>
          </p:nvPr>
        </p:nvSpPr>
        <p:spPr>
          <a:xfrm>
            <a:off x="3124200" y="6421438"/>
            <a:ext cx="2895600" cy="365125"/>
          </a:xfrm>
          <a:prstGeom prst="rect">
            <a:avLst/>
          </a:prstGeom>
          <a:noFill/>
          <a:ln>
            <a:noFill/>
          </a:ln>
        </p:spPr>
        <p:txBody>
          <a:bodyPr anchorCtr="0" anchor="b" bIns="0" lIns="0" spcFirstLastPara="1" rIns="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2"/>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23"/>
          <p:cNvSpPr/>
          <p:nvPr/>
        </p:nvSpPr>
        <p:spPr>
          <a:xfrm>
            <a:off x="0" y="4751388"/>
            <a:ext cx="9144000" cy="2112962"/>
          </a:xfrm>
          <a:custGeom>
            <a:rect b="b" l="l" r="r" t="t"/>
            <a:pathLst>
              <a:path extrusionOk="0" h="1331" w="5760">
                <a:moveTo>
                  <a:pt x="0" y="1066"/>
                </a:moveTo>
                <a:lnTo>
                  <a:pt x="0" y="1331"/>
                </a:lnTo>
                <a:lnTo>
                  <a:pt x="5760" y="1331"/>
                </a:lnTo>
                <a:lnTo>
                  <a:pt x="5760" y="0"/>
                </a:lnTo>
                <a:cubicBezTo>
                  <a:pt x="3220" y="1206"/>
                  <a:pt x="2250" y="1146"/>
                  <a:pt x="0" y="1066"/>
                </a:cubicBezTo>
                <a:close/>
              </a:path>
            </a:pathLst>
          </a:custGeom>
          <a:solidFill>
            <a:srgbClr val="7B7B7B">
              <a:alpha val="44313"/>
            </a:srgbClr>
          </a:solidFill>
          <a:ln>
            <a:noFill/>
          </a:ln>
          <a:effectLst>
            <a:outerShdw blurRad="50800" rotWithShape="0" algn="ctr" dir="16200000" dist="44450">
              <a:srgbClr val="000000">
                <a:alpha val="34509"/>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 name="Google Shape;11;p23"/>
          <p:cNvSpPr/>
          <p:nvPr/>
        </p:nvSpPr>
        <p:spPr>
          <a:xfrm>
            <a:off x="7315200" y="0"/>
            <a:ext cx="1828800" cy="6858000"/>
          </a:xfrm>
          <a:custGeom>
            <a:rect b="b" l="l" r="r" t="t"/>
            <a:pathLst>
              <a:path extrusionOk="0" h="4329" w="1914">
                <a:moveTo>
                  <a:pt x="1914" y="9"/>
                </a:moveTo>
                <a:lnTo>
                  <a:pt x="1914" y="4329"/>
                </a:lnTo>
                <a:lnTo>
                  <a:pt x="204" y="4327"/>
                </a:lnTo>
                <a:cubicBezTo>
                  <a:pt x="1288" y="3574"/>
                  <a:pt x="2082" y="1734"/>
                  <a:pt x="0" y="0"/>
                </a:cubicBezTo>
                <a:lnTo>
                  <a:pt x="1914" y="9"/>
                </a:lnTo>
                <a:close/>
              </a:path>
            </a:pathLst>
          </a:custGeom>
          <a:solidFill>
            <a:srgbClr val="5A5A5A">
              <a:alpha val="40000"/>
            </a:srgbClr>
          </a:solidFill>
          <a:ln>
            <a:noFill/>
          </a:ln>
          <a:effectLst>
            <a:outerShdw blurRad="50800" rotWithShape="0" algn="ctr" dir="10800000" dist="50800">
              <a:srgbClr val="000000">
                <a:alpha val="44313"/>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 name="Google Shape;12;p23"/>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4600" u="none" cap="none" strike="noStrike">
                <a:solidFill>
                  <a:schemeClr val="lt1"/>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4600" u="none" cap="none" strike="noStrike">
                <a:solidFill>
                  <a:schemeClr val="lt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4600" u="none" cap="none" strike="noStrike">
                <a:solidFill>
                  <a:schemeClr val="lt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4600" u="none" cap="none" strike="noStrike">
                <a:solidFill>
                  <a:schemeClr val="lt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4600" u="none" cap="none" strike="noStrike">
                <a:solidFill>
                  <a:schemeClr val="lt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4600" u="none" cap="none" strike="noStrike">
                <a:solidFill>
                  <a:schemeClr val="lt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4600" u="none" cap="none" strike="noStrike">
                <a:solidFill>
                  <a:schemeClr val="lt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4600" u="none" cap="none" strike="noStrike">
                <a:solidFill>
                  <a:schemeClr val="lt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4600" u="none" cap="none" strike="noStrike">
                <a:solidFill>
                  <a:schemeClr val="lt1"/>
                </a:solidFill>
                <a:latin typeface="Libre Franklin"/>
                <a:ea typeface="Libre Franklin"/>
                <a:cs typeface="Libre Franklin"/>
                <a:sym typeface="Libre Franklin"/>
              </a:defRPr>
            </a:lvl9pPr>
          </a:lstStyle>
          <a:p/>
        </p:txBody>
      </p:sp>
      <p:sp>
        <p:nvSpPr>
          <p:cNvPr id="13" name="Google Shape;13;p23"/>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600"/>
              </a:spcBef>
              <a:spcAft>
                <a:spcPts val="0"/>
              </a:spcAft>
              <a:buClr>
                <a:schemeClr val="accent1"/>
              </a:buClr>
              <a:buSzPts val="2400"/>
              <a:buFont typeface="Noto Sans Symbols"/>
              <a:buChar char="⦿"/>
              <a:defRPr b="0" i="0" sz="3000" u="none" cap="none" strike="noStrike">
                <a:solidFill>
                  <a:schemeClr val="lt1"/>
                </a:solidFill>
                <a:latin typeface="Arial"/>
                <a:ea typeface="Arial"/>
                <a:cs typeface="Arial"/>
                <a:sym typeface="Arial"/>
              </a:defRPr>
            </a:lvl1pPr>
            <a:lvl2pPr indent="-342900" lvl="1" marL="914400" marR="0" rtl="0" algn="l">
              <a:lnSpc>
                <a:spcPct val="100000"/>
              </a:lnSpc>
              <a:spcBef>
                <a:spcPts val="600"/>
              </a:spcBef>
              <a:spcAft>
                <a:spcPts val="0"/>
              </a:spcAft>
              <a:buClr>
                <a:schemeClr val="accent1"/>
              </a:buClr>
              <a:buSzPts val="1800"/>
              <a:buFont typeface="Noto Sans Symbols"/>
              <a:buChar char="⚫"/>
              <a:defRPr b="0" i="0" sz="2000" u="none" cap="none" strike="noStrike">
                <a:solidFill>
                  <a:schemeClr val="lt1"/>
                </a:solidFill>
                <a:latin typeface="Arial"/>
                <a:ea typeface="Arial"/>
                <a:cs typeface="Arial"/>
                <a:sym typeface="Arial"/>
              </a:defRPr>
            </a:lvl2pPr>
            <a:lvl3pPr indent="-314960" lvl="2" marL="1371600" marR="0" rtl="0" algn="l">
              <a:lnSpc>
                <a:spcPct val="100000"/>
              </a:lnSpc>
              <a:spcBef>
                <a:spcPts val="600"/>
              </a:spcBef>
              <a:spcAft>
                <a:spcPts val="0"/>
              </a:spcAft>
              <a:buClr>
                <a:schemeClr val="accent2"/>
              </a:buClr>
              <a:buSzPts val="1360"/>
              <a:buFont typeface="Arial"/>
              <a:buChar char="○"/>
              <a:defRPr b="0" i="0" sz="1600" u="none" cap="none" strike="noStrike">
                <a:solidFill>
                  <a:schemeClr val="lt1"/>
                </a:solidFill>
                <a:latin typeface="Arial"/>
                <a:ea typeface="Arial"/>
                <a:cs typeface="Arial"/>
                <a:sym typeface="Arial"/>
              </a:defRPr>
            </a:lvl3pPr>
            <a:lvl4pPr indent="-342900" lvl="3" marL="1828800" marR="0" rtl="0" algn="l">
              <a:lnSpc>
                <a:spcPct val="100000"/>
              </a:lnSpc>
              <a:spcBef>
                <a:spcPts val="600"/>
              </a:spcBef>
              <a:spcAft>
                <a:spcPts val="0"/>
              </a:spcAft>
              <a:buClr>
                <a:srgbClr val="8D89A4"/>
              </a:buClr>
              <a:buSzPts val="1800"/>
              <a:buFont typeface="Noto Sans Symbols"/>
              <a:buChar char="⚫"/>
              <a:defRPr b="0" i="0" sz="2000" u="none" cap="none" strike="noStrike">
                <a:solidFill>
                  <a:schemeClr val="lt1"/>
                </a:solidFill>
                <a:latin typeface="Arial"/>
                <a:ea typeface="Arial"/>
                <a:cs typeface="Arial"/>
                <a:sym typeface="Arial"/>
              </a:defRPr>
            </a:lvl4pPr>
            <a:lvl5pPr indent="-355600" lvl="4" marL="2286000" marR="0" rtl="0" algn="l">
              <a:lnSpc>
                <a:spcPct val="100000"/>
              </a:lnSpc>
              <a:spcBef>
                <a:spcPts val="600"/>
              </a:spcBef>
              <a:spcAft>
                <a:spcPts val="0"/>
              </a:spcAft>
              <a:buClr>
                <a:srgbClr val="748560"/>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accent5"/>
              </a:buClr>
              <a:buSzPts val="2000"/>
              <a:buFont typeface="Arial"/>
              <a:buChar char="-"/>
              <a:defRPr b="0" i="0" sz="2000" u="none" cap="none" strike="noStrike">
                <a:solidFill>
                  <a:schemeClr val="lt1"/>
                </a:solidFill>
                <a:latin typeface="Arial"/>
                <a:ea typeface="Arial"/>
                <a:cs typeface="Arial"/>
                <a:sym typeface="Arial"/>
              </a:defRPr>
            </a:lvl6pPr>
            <a:lvl7pPr indent="-342900" lvl="6" marL="3200400" marR="0" rtl="0" algn="l">
              <a:lnSpc>
                <a:spcPct val="100000"/>
              </a:lnSpc>
              <a:spcBef>
                <a:spcPts val="360"/>
              </a:spcBef>
              <a:spcAft>
                <a:spcPts val="0"/>
              </a:spcAft>
              <a:buClr>
                <a:schemeClr val="accent6"/>
              </a:buClr>
              <a:buSzPts val="1800"/>
              <a:buFont typeface="Arial"/>
              <a:buChar char="•"/>
              <a:defRPr b="0" i="0" sz="1800" u="none" cap="none" strike="noStrike">
                <a:solidFill>
                  <a:schemeClr val="lt1"/>
                </a:solidFill>
                <a:latin typeface="Arial"/>
                <a:ea typeface="Arial"/>
                <a:cs typeface="Arial"/>
                <a:sym typeface="Arial"/>
              </a:defRPr>
            </a:lvl7pPr>
            <a:lvl8pPr indent="-330200" lvl="7" marL="3657600" marR="0" rtl="0" algn="l">
              <a:lnSpc>
                <a:spcPct val="100000"/>
              </a:lnSpc>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lnSpc>
                <a:spcPct val="100000"/>
              </a:lnSpc>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14" name="Google Shape;14;p23"/>
          <p:cNvSpPr txBox="1"/>
          <p:nvPr>
            <p:ph idx="10" type="dt"/>
          </p:nvPr>
        </p:nvSpPr>
        <p:spPr>
          <a:xfrm>
            <a:off x="457200" y="6421438"/>
            <a:ext cx="2133600" cy="365125"/>
          </a:xfrm>
          <a:prstGeom prst="rect">
            <a:avLst/>
          </a:prstGeom>
          <a:noFill/>
          <a:ln>
            <a:noFill/>
          </a:ln>
        </p:spPr>
        <p:txBody>
          <a:bodyPr anchorCtr="0" anchor="b" bIns="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9A9997"/>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15" name="Google Shape;15;p23"/>
          <p:cNvSpPr txBox="1"/>
          <p:nvPr>
            <p:ph idx="11" type="ftr"/>
          </p:nvPr>
        </p:nvSpPr>
        <p:spPr>
          <a:xfrm>
            <a:off x="3124200" y="6421438"/>
            <a:ext cx="2895600" cy="365125"/>
          </a:xfrm>
          <a:prstGeom prst="rect">
            <a:avLst/>
          </a:prstGeom>
          <a:noFill/>
          <a:ln>
            <a:noFill/>
          </a:ln>
        </p:spPr>
        <p:txBody>
          <a:bodyPr anchorCtr="0" anchor="b" bIns="0" lIns="0" spcFirstLastPara="1" rIns="0" wrap="square" tIns="45700">
            <a:noAutofit/>
          </a:bodyPr>
          <a:lstStyle>
            <a:lvl1pPr lvl="0" marR="0" rtl="0" algn="ctr">
              <a:lnSpc>
                <a:spcPct val="100000"/>
              </a:lnSpc>
              <a:spcBef>
                <a:spcPts val="0"/>
              </a:spcBef>
              <a:spcAft>
                <a:spcPts val="0"/>
              </a:spcAft>
              <a:buClr>
                <a:srgbClr val="000000"/>
              </a:buClr>
              <a:buSzPts val="1400"/>
              <a:buFont typeface="Arial"/>
              <a:buNone/>
              <a:defRPr b="0" i="0" sz="1000" u="none" cap="none" strike="noStrike">
                <a:solidFill>
                  <a:srgbClr val="9A9997"/>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16" name="Google Shape;16;p23"/>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9B9A9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gif"/><Relationship Id="rId4" Type="http://schemas.openxmlformats.org/officeDocument/2006/relationships/image" Target="../media/image9.png"/><Relationship Id="rId5"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jpg"/><Relationship Id="rId4" Type="http://schemas.openxmlformats.org/officeDocument/2006/relationships/image" Target="../media/image31.jpg"/><Relationship Id="rId5" Type="http://schemas.openxmlformats.org/officeDocument/2006/relationships/image" Target="../media/image17.jpg"/><Relationship Id="rId6"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mailto:ahas@detect-inc.com" TargetMode="External"/><Relationship Id="rId4" Type="http://schemas.openxmlformats.org/officeDocument/2006/relationships/image" Target="../media/image2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3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image" Target="../media/image4.jpg"/><Relationship Id="rId5" Type="http://schemas.openxmlformats.org/officeDocument/2006/relationships/image" Target="../media/image3.jpg"/><Relationship Id="rId6" Type="http://schemas.openxmlformats.org/officeDocument/2006/relationships/image" Target="../media/image2.jpg"/><Relationship Id="rId7"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
          <p:cNvSpPr txBox="1"/>
          <p:nvPr>
            <p:ph type="title"/>
          </p:nvPr>
        </p:nvSpPr>
        <p:spPr>
          <a:xfrm>
            <a:off x="457200" y="274638"/>
            <a:ext cx="8382000" cy="1143000"/>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SzPts val="1400"/>
              <a:buNone/>
            </a:pPr>
            <a:r>
              <a:rPr lang="en-US" sz="4000"/>
              <a:t>Avian Hazard Advisory System (</a:t>
            </a:r>
            <a:r>
              <a:rPr b="1" lang="en-US" sz="4000"/>
              <a:t>AHAS</a:t>
            </a:r>
            <a:r>
              <a:rPr lang="en-US" sz="4000"/>
              <a:t>)</a:t>
            </a:r>
            <a:endParaRPr sz="4000"/>
          </a:p>
        </p:txBody>
      </p:sp>
      <p:sp>
        <p:nvSpPr>
          <p:cNvPr id="95" name="Google Shape;95;p1"/>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lt2"/>
              </a:buClr>
              <a:buSzPts val="1100"/>
              <a:buFont typeface="Noto Sans Symbols"/>
              <a:buNone/>
            </a:pPr>
            <a:fld id="{00000000-1234-1234-1234-123412341234}" type="slidenum">
              <a:rPr b="0" i="0" lang="en-US" sz="1100" u="none" cap="none" strike="noStrike">
                <a:solidFill>
                  <a:schemeClr val="lt2"/>
                </a:solidFill>
                <a:latin typeface="Arial"/>
                <a:ea typeface="Arial"/>
                <a:cs typeface="Arial"/>
                <a:sym typeface="Arial"/>
              </a:rPr>
              <a:t>‹#›</a:t>
            </a:fld>
            <a:endParaRPr b="0" i="0" sz="1100" u="none" cap="none" strike="noStrike">
              <a:solidFill>
                <a:schemeClr val="lt2"/>
              </a:solidFill>
              <a:latin typeface="Arial"/>
              <a:ea typeface="Arial"/>
              <a:cs typeface="Arial"/>
              <a:sym typeface="Arial"/>
            </a:endParaRPr>
          </a:p>
        </p:txBody>
      </p:sp>
      <p:pic>
        <p:nvPicPr>
          <p:cNvPr descr="BASH Logo.jpg" id="96" name="Google Shape;96;p1"/>
          <p:cNvPicPr preferRelativeResize="0"/>
          <p:nvPr/>
        </p:nvPicPr>
        <p:blipFill rotWithShape="1">
          <a:blip r:embed="rId3">
            <a:alphaModFix/>
          </a:blip>
          <a:srcRect b="0" l="0" r="0" t="0"/>
          <a:stretch/>
        </p:blipFill>
        <p:spPr>
          <a:xfrm>
            <a:off x="6096000" y="2209800"/>
            <a:ext cx="2743200" cy="2827655"/>
          </a:xfrm>
          <a:prstGeom prst="rect">
            <a:avLst/>
          </a:prstGeom>
          <a:noFill/>
          <a:ln>
            <a:noFill/>
          </a:ln>
        </p:spPr>
      </p:pic>
      <p:pic>
        <p:nvPicPr>
          <p:cNvPr descr="https://www.govloop.com/wp-content/uploads/group-avatars/112/446cb9a2315a619e0848f017d9286275-bpfull.gif" id="97" name="Google Shape;97;p1"/>
          <p:cNvPicPr preferRelativeResize="0"/>
          <p:nvPr/>
        </p:nvPicPr>
        <p:blipFill rotWithShape="1">
          <a:blip r:embed="rId4">
            <a:alphaModFix/>
          </a:blip>
          <a:srcRect b="0" l="0" r="0" t="0"/>
          <a:stretch/>
        </p:blipFill>
        <p:spPr>
          <a:xfrm>
            <a:off x="533400" y="2514600"/>
            <a:ext cx="2362200" cy="2329036"/>
          </a:xfrm>
          <a:prstGeom prst="rect">
            <a:avLst/>
          </a:prstGeom>
          <a:noFill/>
          <a:ln>
            <a:noFill/>
          </a:ln>
        </p:spPr>
      </p:pic>
      <p:pic>
        <p:nvPicPr>
          <p:cNvPr descr="109 AW unit patch grey.jpg" id="98" name="Google Shape;98;p1"/>
          <p:cNvPicPr preferRelativeResize="0"/>
          <p:nvPr/>
        </p:nvPicPr>
        <p:blipFill rotWithShape="1">
          <a:blip r:embed="rId5">
            <a:alphaModFix/>
          </a:blip>
          <a:srcRect b="0" l="0" r="0" t="0"/>
          <a:stretch/>
        </p:blipFill>
        <p:spPr>
          <a:xfrm>
            <a:off x="3200400" y="2209800"/>
            <a:ext cx="2781300" cy="2730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0"/>
          <p:cNvSpPr txBox="1"/>
          <p:nvPr>
            <p:ph type="title"/>
          </p:nvPr>
        </p:nvSpPr>
        <p:spPr>
          <a:xfrm>
            <a:off x="304800" y="36960"/>
            <a:ext cx="1524000" cy="1143000"/>
          </a:xfrm>
          <a:prstGeom prst="rect">
            <a:avLst/>
          </a:prstGeom>
          <a:noFill/>
          <a:ln>
            <a:noFill/>
          </a:ln>
        </p:spPr>
        <p:txBody>
          <a:bodyPr anchorCtr="0" anchor="ctr" bIns="45700" lIns="45700" spcFirstLastPara="1" rIns="45700" wrap="square" tIns="45700">
            <a:noAutofit/>
          </a:bodyPr>
          <a:lstStyle/>
          <a:p>
            <a:pPr indent="0" lvl="0" marL="0" rtl="0" algn="l">
              <a:lnSpc>
                <a:spcPct val="100000"/>
              </a:lnSpc>
              <a:spcBef>
                <a:spcPts val="0"/>
              </a:spcBef>
              <a:spcAft>
                <a:spcPts val="0"/>
              </a:spcAft>
              <a:buSzPts val="1400"/>
              <a:buNone/>
            </a:pPr>
            <a:r>
              <a:rPr lang="en-US" sz="4000"/>
              <a:t>AHAS</a:t>
            </a:r>
            <a:endParaRPr sz="4000"/>
          </a:p>
        </p:txBody>
      </p:sp>
      <p:sp>
        <p:nvSpPr>
          <p:cNvPr id="177" name="Google Shape;177;p10"/>
          <p:cNvSpPr txBox="1"/>
          <p:nvPr>
            <p:ph idx="1" type="body"/>
          </p:nvPr>
        </p:nvSpPr>
        <p:spPr>
          <a:xfrm>
            <a:off x="76200" y="1143000"/>
            <a:ext cx="8839200" cy="2590800"/>
          </a:xfrm>
          <a:prstGeom prst="rect">
            <a:avLst/>
          </a:prstGeom>
          <a:noFill/>
          <a:ln>
            <a:noFill/>
          </a:ln>
        </p:spPr>
        <p:txBody>
          <a:bodyPr anchorCtr="0" anchor="t" bIns="45700" lIns="91425" spcFirstLastPara="1" rIns="91425" wrap="square" tIns="45700">
            <a:noAutofit/>
          </a:bodyPr>
          <a:lstStyle/>
          <a:p>
            <a:pPr indent="-396875" lvl="1" marL="396875" rtl="0" algn="l">
              <a:lnSpc>
                <a:spcPct val="100000"/>
              </a:lnSpc>
              <a:spcBef>
                <a:spcPts val="0"/>
              </a:spcBef>
              <a:spcAft>
                <a:spcPts val="0"/>
              </a:spcAft>
              <a:buSzPts val="1920"/>
              <a:buFont typeface="Noto Sans Symbols"/>
              <a:buChar char="⦿"/>
            </a:pPr>
            <a:r>
              <a:rPr lang="en-US" sz="2400"/>
              <a:t>Risk Calculations</a:t>
            </a:r>
            <a:endParaRPr sz="2400"/>
          </a:p>
          <a:p>
            <a:pPr indent="-382588" lvl="3" marL="828675" rtl="0" algn="l">
              <a:lnSpc>
                <a:spcPct val="100000"/>
              </a:lnSpc>
              <a:spcBef>
                <a:spcPts val="1800"/>
              </a:spcBef>
              <a:spcAft>
                <a:spcPts val="0"/>
              </a:spcAft>
              <a:buSzPts val="1440"/>
              <a:buFont typeface="Noto Sans Symbols"/>
              <a:buChar char="⦿"/>
            </a:pPr>
            <a:r>
              <a:rPr lang="en-US"/>
              <a:t>Operational Risk Methodology</a:t>
            </a:r>
            <a:endParaRPr/>
          </a:p>
          <a:p>
            <a:pPr indent="-382588" lvl="3" marL="828675" rtl="0" algn="l">
              <a:lnSpc>
                <a:spcPct val="100000"/>
              </a:lnSpc>
              <a:spcBef>
                <a:spcPts val="600"/>
              </a:spcBef>
              <a:spcAft>
                <a:spcPts val="0"/>
              </a:spcAft>
              <a:buSzPts val="1440"/>
              <a:buFont typeface="Noto Sans Symbols"/>
              <a:buChar char="⦿"/>
            </a:pPr>
            <a:r>
              <a:rPr lang="en-US"/>
              <a:t>Probability is a function of the percentage of pixels with radar returns within any risk polygon (MOA, Route Segment, Airfield)</a:t>
            </a:r>
            <a:endParaRPr/>
          </a:p>
          <a:p>
            <a:pPr indent="-382588" lvl="3" marL="828675" rtl="0" algn="l">
              <a:lnSpc>
                <a:spcPct val="100000"/>
              </a:lnSpc>
              <a:spcBef>
                <a:spcPts val="600"/>
              </a:spcBef>
              <a:spcAft>
                <a:spcPts val="0"/>
              </a:spcAft>
              <a:buSzPts val="1440"/>
              <a:buFont typeface="Noto Sans Symbols"/>
              <a:buChar char="⦿"/>
            </a:pPr>
            <a:r>
              <a:rPr lang="en-US"/>
              <a:t>Severity of outcome is a function of the average reflectivity values within the risk polygon (generally the higher the reflectivity values, the great the biomass in that area of airspace)</a:t>
            </a:r>
            <a:endParaRPr/>
          </a:p>
          <a:p>
            <a:pPr indent="-291147" lvl="3" marL="828675" rtl="0" algn="l">
              <a:lnSpc>
                <a:spcPct val="100000"/>
              </a:lnSpc>
              <a:spcBef>
                <a:spcPts val="600"/>
              </a:spcBef>
              <a:spcAft>
                <a:spcPts val="0"/>
              </a:spcAft>
              <a:buSzPts val="1440"/>
              <a:buFont typeface="Noto Sans Symbols"/>
              <a:buNone/>
            </a:pPr>
            <a:r>
              <a:t/>
            </a:r>
            <a:endParaRPr/>
          </a:p>
          <a:p>
            <a:pPr indent="-291147" lvl="3" marL="828675" rtl="0" algn="l">
              <a:lnSpc>
                <a:spcPct val="100000"/>
              </a:lnSpc>
              <a:spcBef>
                <a:spcPts val="600"/>
              </a:spcBef>
              <a:spcAft>
                <a:spcPts val="0"/>
              </a:spcAft>
              <a:buSzPts val="1440"/>
              <a:buFont typeface="Noto Sans Symbols"/>
              <a:buNone/>
            </a:pPr>
            <a:r>
              <a:t/>
            </a:r>
            <a:endParaRPr/>
          </a:p>
          <a:p>
            <a:pPr indent="0" lvl="3" marL="446087" rtl="0" algn="l">
              <a:lnSpc>
                <a:spcPct val="100000"/>
              </a:lnSpc>
              <a:spcBef>
                <a:spcPts val="600"/>
              </a:spcBef>
              <a:spcAft>
                <a:spcPts val="0"/>
              </a:spcAft>
              <a:buSzPts val="1440"/>
              <a:buNone/>
            </a:pPr>
            <a:r>
              <a:t/>
            </a:r>
            <a:endParaRPr/>
          </a:p>
          <a:p>
            <a:pPr indent="-291147" lvl="3" marL="828675" rtl="0" algn="l">
              <a:lnSpc>
                <a:spcPct val="100000"/>
              </a:lnSpc>
              <a:spcBef>
                <a:spcPts val="1200"/>
              </a:spcBef>
              <a:spcAft>
                <a:spcPts val="0"/>
              </a:spcAft>
              <a:buSzPts val="1440"/>
              <a:buFont typeface="Noto Sans Symbols"/>
              <a:buNone/>
            </a:pPr>
            <a:r>
              <a:t/>
            </a:r>
            <a:endParaRPr/>
          </a:p>
          <a:p>
            <a:pPr indent="-291147" lvl="3" marL="828675" rtl="0" algn="l">
              <a:lnSpc>
                <a:spcPct val="100000"/>
              </a:lnSpc>
              <a:spcBef>
                <a:spcPts val="1200"/>
              </a:spcBef>
              <a:spcAft>
                <a:spcPts val="0"/>
              </a:spcAft>
              <a:buSzPts val="1440"/>
              <a:buFont typeface="Noto Sans Symbols"/>
              <a:buNone/>
            </a:pPr>
            <a:r>
              <a:t/>
            </a:r>
            <a:endParaRPr/>
          </a:p>
        </p:txBody>
      </p:sp>
      <p:sp>
        <p:nvSpPr>
          <p:cNvPr id="178" name="Google Shape;178;p10"/>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lt2"/>
              </a:buClr>
              <a:buSzPts val="1100"/>
              <a:buFont typeface="Noto Sans Symbols"/>
              <a:buNone/>
            </a:pPr>
            <a:fld id="{00000000-1234-1234-1234-123412341234}" type="slidenum">
              <a:rPr b="0" i="0" lang="en-US" sz="1100" u="none" cap="none" strike="noStrike">
                <a:solidFill>
                  <a:schemeClr val="lt2"/>
                </a:solidFill>
                <a:latin typeface="Arial"/>
                <a:ea typeface="Arial"/>
                <a:cs typeface="Arial"/>
                <a:sym typeface="Arial"/>
              </a:rPr>
              <a:t>‹#›</a:t>
            </a:fld>
            <a:endParaRPr b="0" i="0" sz="1100" u="none" cap="none" strike="noStrike">
              <a:solidFill>
                <a:schemeClr val="lt2"/>
              </a:solidFill>
              <a:latin typeface="Arial"/>
              <a:ea typeface="Arial"/>
              <a:cs typeface="Arial"/>
              <a:sym typeface="Arial"/>
            </a:endParaRPr>
          </a:p>
        </p:txBody>
      </p:sp>
      <p:pic>
        <p:nvPicPr>
          <p:cNvPr id="179" name="Google Shape;179;p10"/>
          <p:cNvPicPr preferRelativeResize="0"/>
          <p:nvPr/>
        </p:nvPicPr>
        <p:blipFill rotWithShape="1">
          <a:blip r:embed="rId3">
            <a:alphaModFix/>
          </a:blip>
          <a:srcRect b="0" l="0" r="0" t="0"/>
          <a:stretch/>
        </p:blipFill>
        <p:spPr>
          <a:xfrm>
            <a:off x="838200" y="3962400"/>
            <a:ext cx="7602757" cy="2286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1"/>
          <p:cNvSpPr txBox="1"/>
          <p:nvPr>
            <p:ph type="title"/>
          </p:nvPr>
        </p:nvSpPr>
        <p:spPr>
          <a:xfrm>
            <a:off x="304800" y="-228600"/>
            <a:ext cx="1524000" cy="1143000"/>
          </a:xfrm>
          <a:prstGeom prst="rect">
            <a:avLst/>
          </a:prstGeom>
          <a:noFill/>
          <a:ln>
            <a:noFill/>
          </a:ln>
        </p:spPr>
        <p:txBody>
          <a:bodyPr anchorCtr="0" anchor="ctr" bIns="45700" lIns="45700" spcFirstLastPara="1" rIns="45700" wrap="square" tIns="45700">
            <a:noAutofit/>
          </a:bodyPr>
          <a:lstStyle/>
          <a:p>
            <a:pPr indent="0" lvl="0" marL="0" rtl="0" algn="l">
              <a:lnSpc>
                <a:spcPct val="100000"/>
              </a:lnSpc>
              <a:spcBef>
                <a:spcPts val="0"/>
              </a:spcBef>
              <a:spcAft>
                <a:spcPts val="0"/>
              </a:spcAft>
              <a:buSzPts val="1400"/>
              <a:buNone/>
            </a:pPr>
            <a:r>
              <a:rPr lang="en-US" sz="4000"/>
              <a:t>AHAS</a:t>
            </a:r>
            <a:endParaRPr sz="4000"/>
          </a:p>
        </p:txBody>
      </p:sp>
      <p:sp>
        <p:nvSpPr>
          <p:cNvPr id="185" name="Google Shape;185;p11"/>
          <p:cNvSpPr txBox="1"/>
          <p:nvPr>
            <p:ph idx="1" type="body"/>
          </p:nvPr>
        </p:nvSpPr>
        <p:spPr>
          <a:xfrm>
            <a:off x="76200" y="838200"/>
            <a:ext cx="8839200" cy="533400"/>
          </a:xfrm>
          <a:prstGeom prst="rect">
            <a:avLst/>
          </a:prstGeom>
          <a:noFill/>
          <a:ln>
            <a:noFill/>
          </a:ln>
        </p:spPr>
        <p:txBody>
          <a:bodyPr anchorCtr="0" anchor="t" bIns="45700" lIns="91425" spcFirstLastPara="1" rIns="91425" wrap="square" tIns="45700">
            <a:noAutofit/>
          </a:bodyPr>
          <a:lstStyle/>
          <a:p>
            <a:pPr indent="-382588" lvl="3" marL="828675" rtl="0" algn="l">
              <a:lnSpc>
                <a:spcPct val="100000"/>
              </a:lnSpc>
              <a:spcBef>
                <a:spcPts val="0"/>
              </a:spcBef>
              <a:spcAft>
                <a:spcPts val="0"/>
              </a:spcAft>
              <a:buSzPts val="1440"/>
              <a:buFont typeface="Noto Sans Symbols"/>
              <a:buChar char="⦿"/>
            </a:pPr>
            <a:r>
              <a:rPr lang="en-US"/>
              <a:t>Integrating Model Components</a:t>
            </a:r>
            <a:endParaRPr/>
          </a:p>
          <a:p>
            <a:pPr indent="0" lvl="3" marL="446087" rtl="0" algn="l">
              <a:lnSpc>
                <a:spcPct val="100000"/>
              </a:lnSpc>
              <a:spcBef>
                <a:spcPts val="600"/>
              </a:spcBef>
              <a:spcAft>
                <a:spcPts val="0"/>
              </a:spcAft>
              <a:buSzPts val="1440"/>
              <a:buNone/>
            </a:pPr>
            <a:r>
              <a:t/>
            </a:r>
            <a:endParaRPr/>
          </a:p>
          <a:p>
            <a:pPr indent="-291147" lvl="3" marL="828675" rtl="0" algn="l">
              <a:lnSpc>
                <a:spcPct val="100000"/>
              </a:lnSpc>
              <a:spcBef>
                <a:spcPts val="1200"/>
              </a:spcBef>
              <a:spcAft>
                <a:spcPts val="0"/>
              </a:spcAft>
              <a:buSzPts val="1440"/>
              <a:buFont typeface="Noto Sans Symbols"/>
              <a:buNone/>
            </a:pPr>
            <a:r>
              <a:t/>
            </a:r>
            <a:endParaRPr/>
          </a:p>
          <a:p>
            <a:pPr indent="-291147" lvl="3" marL="828675" rtl="0" algn="l">
              <a:lnSpc>
                <a:spcPct val="100000"/>
              </a:lnSpc>
              <a:spcBef>
                <a:spcPts val="1200"/>
              </a:spcBef>
              <a:spcAft>
                <a:spcPts val="0"/>
              </a:spcAft>
              <a:buSzPts val="1440"/>
              <a:buFont typeface="Noto Sans Symbols"/>
              <a:buNone/>
            </a:pPr>
            <a:r>
              <a:t/>
            </a:r>
            <a:endParaRPr/>
          </a:p>
        </p:txBody>
      </p:sp>
      <p:sp>
        <p:nvSpPr>
          <p:cNvPr id="186" name="Google Shape;186;p11"/>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lt2"/>
              </a:buClr>
              <a:buSzPts val="1100"/>
              <a:buFont typeface="Noto Sans Symbols"/>
              <a:buNone/>
            </a:pPr>
            <a:fld id="{00000000-1234-1234-1234-123412341234}" type="slidenum">
              <a:rPr b="0" i="0" lang="en-US" sz="1100" u="none" cap="none" strike="noStrike">
                <a:solidFill>
                  <a:schemeClr val="lt2"/>
                </a:solidFill>
                <a:latin typeface="Arial"/>
                <a:ea typeface="Arial"/>
                <a:cs typeface="Arial"/>
                <a:sym typeface="Arial"/>
              </a:rPr>
              <a:t>‹#›</a:t>
            </a:fld>
            <a:endParaRPr b="0" i="0" sz="1100" u="none" cap="none" strike="noStrike">
              <a:solidFill>
                <a:schemeClr val="lt2"/>
              </a:solidFill>
              <a:latin typeface="Arial"/>
              <a:ea typeface="Arial"/>
              <a:cs typeface="Arial"/>
              <a:sym typeface="Arial"/>
            </a:endParaRPr>
          </a:p>
        </p:txBody>
      </p:sp>
      <p:grpSp>
        <p:nvGrpSpPr>
          <p:cNvPr id="187" name="Google Shape;187;p11"/>
          <p:cNvGrpSpPr/>
          <p:nvPr/>
        </p:nvGrpSpPr>
        <p:grpSpPr>
          <a:xfrm>
            <a:off x="385941" y="1777887"/>
            <a:ext cx="8379309" cy="3136115"/>
            <a:chOff x="4941" y="758006"/>
            <a:chExt cx="8379309" cy="3136115"/>
          </a:xfrm>
        </p:grpSpPr>
        <p:sp>
          <p:nvSpPr>
            <p:cNvPr id="188" name="Google Shape;188;p11"/>
            <p:cNvSpPr/>
            <p:nvPr/>
          </p:nvSpPr>
          <p:spPr>
            <a:xfrm>
              <a:off x="6505848" y="2734413"/>
              <a:ext cx="245009" cy="751361"/>
            </a:xfrm>
            <a:custGeom>
              <a:rect b="b" l="l" r="r" t="t"/>
              <a:pathLst>
                <a:path extrusionOk="0" h="120000" w="120000">
                  <a:moveTo>
                    <a:pt x="0" y="0"/>
                  </a:moveTo>
                  <a:lnTo>
                    <a:pt x="0" y="120000"/>
                  </a:lnTo>
                  <a:lnTo>
                    <a:pt x="120000" y="120000"/>
                  </a:lnTo>
                </a:path>
              </a:pathLst>
            </a:custGeom>
            <a:noFill/>
            <a:ln cap="flat" cmpd="sng" w="19050">
              <a:solidFill>
                <a:srgbClr val="63909F"/>
              </a:solidFill>
              <a:prstDash val="solid"/>
              <a:round/>
              <a:headEnd len="sm" w="sm" type="none"/>
              <a:tailEnd len="sm" w="sm" type="none"/>
            </a:ln>
          </p:spPr>
        </p:sp>
        <p:sp>
          <p:nvSpPr>
            <p:cNvPr id="189" name="Google Shape;189;p11"/>
            <p:cNvSpPr/>
            <p:nvPr/>
          </p:nvSpPr>
          <p:spPr>
            <a:xfrm>
              <a:off x="3990422" y="1574703"/>
              <a:ext cx="3168784" cy="343012"/>
            </a:xfrm>
            <a:custGeom>
              <a:rect b="b" l="l" r="r" t="t"/>
              <a:pathLst>
                <a:path extrusionOk="0" h="120000" w="120000">
                  <a:moveTo>
                    <a:pt x="0" y="0"/>
                  </a:moveTo>
                  <a:lnTo>
                    <a:pt x="0" y="60000"/>
                  </a:lnTo>
                  <a:lnTo>
                    <a:pt x="120000" y="60000"/>
                  </a:lnTo>
                  <a:lnTo>
                    <a:pt x="120000" y="120000"/>
                  </a:lnTo>
                </a:path>
              </a:pathLst>
            </a:custGeom>
            <a:noFill/>
            <a:ln cap="flat" cmpd="sng" w="19050">
              <a:solidFill>
                <a:srgbClr val="577E8B"/>
              </a:solidFill>
              <a:prstDash val="solid"/>
              <a:round/>
              <a:headEnd len="sm" w="sm" type="none"/>
              <a:tailEnd len="sm" w="sm" type="none"/>
            </a:ln>
          </p:spPr>
        </p:sp>
        <p:sp>
          <p:nvSpPr>
            <p:cNvPr id="190" name="Google Shape;190;p11"/>
            <p:cNvSpPr/>
            <p:nvPr/>
          </p:nvSpPr>
          <p:spPr>
            <a:xfrm>
              <a:off x="3160673" y="2734413"/>
              <a:ext cx="91440" cy="343012"/>
            </a:xfrm>
            <a:custGeom>
              <a:rect b="b" l="l" r="r" t="t"/>
              <a:pathLst>
                <a:path extrusionOk="0" h="120000" w="120000">
                  <a:moveTo>
                    <a:pt x="60000" y="0"/>
                  </a:moveTo>
                  <a:lnTo>
                    <a:pt x="60000" y="120000"/>
                  </a:lnTo>
                </a:path>
              </a:pathLst>
            </a:custGeom>
            <a:noFill/>
            <a:ln cap="flat" cmpd="sng" w="19050">
              <a:solidFill>
                <a:srgbClr val="63909F"/>
              </a:solidFill>
              <a:prstDash val="solid"/>
              <a:round/>
              <a:headEnd len="sm" w="sm" type="none"/>
              <a:tailEnd len="sm" w="sm" type="none"/>
            </a:ln>
          </p:spPr>
        </p:sp>
        <p:sp>
          <p:nvSpPr>
            <p:cNvPr id="191" name="Google Shape;191;p11"/>
            <p:cNvSpPr/>
            <p:nvPr/>
          </p:nvSpPr>
          <p:spPr>
            <a:xfrm>
              <a:off x="3206393" y="1574703"/>
              <a:ext cx="784029" cy="343012"/>
            </a:xfrm>
            <a:custGeom>
              <a:rect b="b" l="l" r="r" t="t"/>
              <a:pathLst>
                <a:path extrusionOk="0" h="120000" w="120000">
                  <a:moveTo>
                    <a:pt x="120000" y="0"/>
                  </a:moveTo>
                  <a:lnTo>
                    <a:pt x="120000" y="60000"/>
                  </a:lnTo>
                  <a:lnTo>
                    <a:pt x="0" y="60000"/>
                  </a:lnTo>
                  <a:lnTo>
                    <a:pt x="0" y="120000"/>
                  </a:lnTo>
                </a:path>
              </a:pathLst>
            </a:custGeom>
            <a:noFill/>
            <a:ln cap="flat" cmpd="sng" w="19050">
              <a:solidFill>
                <a:srgbClr val="577E8B"/>
              </a:solidFill>
              <a:prstDash val="solid"/>
              <a:round/>
              <a:headEnd len="sm" w="sm" type="none"/>
              <a:tailEnd len="sm" w="sm" type="none"/>
            </a:ln>
          </p:spPr>
        </p:sp>
        <p:sp>
          <p:nvSpPr>
            <p:cNvPr id="192" name="Google Shape;192;p11"/>
            <p:cNvSpPr/>
            <p:nvPr/>
          </p:nvSpPr>
          <p:spPr>
            <a:xfrm>
              <a:off x="168280" y="2734413"/>
              <a:ext cx="245009" cy="751361"/>
            </a:xfrm>
            <a:custGeom>
              <a:rect b="b" l="l" r="r" t="t"/>
              <a:pathLst>
                <a:path extrusionOk="0" h="120000" w="120000">
                  <a:moveTo>
                    <a:pt x="0" y="0"/>
                  </a:moveTo>
                  <a:lnTo>
                    <a:pt x="0" y="120000"/>
                  </a:lnTo>
                  <a:lnTo>
                    <a:pt x="120000" y="120000"/>
                  </a:lnTo>
                </a:path>
              </a:pathLst>
            </a:custGeom>
            <a:noFill/>
            <a:ln cap="flat" cmpd="sng" w="19050">
              <a:solidFill>
                <a:srgbClr val="63909F"/>
              </a:solidFill>
              <a:prstDash val="solid"/>
              <a:round/>
              <a:headEnd len="sm" w="sm" type="none"/>
              <a:tailEnd len="sm" w="sm" type="none"/>
            </a:ln>
          </p:spPr>
        </p:sp>
        <p:sp>
          <p:nvSpPr>
            <p:cNvPr id="193" name="Google Shape;193;p11"/>
            <p:cNvSpPr/>
            <p:nvPr/>
          </p:nvSpPr>
          <p:spPr>
            <a:xfrm>
              <a:off x="821638" y="1574703"/>
              <a:ext cx="3168784" cy="343012"/>
            </a:xfrm>
            <a:custGeom>
              <a:rect b="b" l="l" r="r" t="t"/>
              <a:pathLst>
                <a:path extrusionOk="0" h="120000" w="120000">
                  <a:moveTo>
                    <a:pt x="120000" y="0"/>
                  </a:moveTo>
                  <a:lnTo>
                    <a:pt x="120000" y="60000"/>
                  </a:lnTo>
                  <a:lnTo>
                    <a:pt x="0" y="60000"/>
                  </a:lnTo>
                  <a:lnTo>
                    <a:pt x="0" y="120000"/>
                  </a:lnTo>
                </a:path>
              </a:pathLst>
            </a:custGeom>
            <a:noFill/>
            <a:ln cap="flat" cmpd="sng" w="19050">
              <a:solidFill>
                <a:srgbClr val="577E8B"/>
              </a:solidFill>
              <a:prstDash val="solid"/>
              <a:round/>
              <a:headEnd len="sm" w="sm" type="none"/>
              <a:tailEnd len="sm" w="sm" type="none"/>
            </a:ln>
          </p:spPr>
        </p:sp>
        <p:sp>
          <p:nvSpPr>
            <p:cNvPr id="194" name="Google Shape;194;p11"/>
            <p:cNvSpPr/>
            <p:nvPr/>
          </p:nvSpPr>
          <p:spPr>
            <a:xfrm>
              <a:off x="3173725" y="758006"/>
              <a:ext cx="1633393" cy="816696"/>
            </a:xfrm>
            <a:prstGeom prst="rect">
              <a:avLst/>
            </a:prstGeom>
            <a:solidFill>
              <a:srgbClr val="FF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11"/>
            <p:cNvSpPr txBox="1"/>
            <p:nvPr/>
          </p:nvSpPr>
          <p:spPr>
            <a:xfrm>
              <a:off x="3173725" y="758006"/>
              <a:ext cx="1633393" cy="816696"/>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rgbClr val="000000"/>
                </a:buClr>
                <a:buSzPts val="3200"/>
                <a:buFont typeface="Arial"/>
                <a:buNone/>
              </a:pPr>
              <a:r>
                <a:rPr b="0" i="0" lang="en-US" sz="3200" u="none" cap="none" strike="noStrike">
                  <a:solidFill>
                    <a:schemeClr val="dk2"/>
                  </a:solidFill>
                  <a:latin typeface="Arial"/>
                  <a:ea typeface="Arial"/>
                  <a:cs typeface="Arial"/>
                  <a:sym typeface="Arial"/>
                </a:rPr>
                <a:t>AHAS</a:t>
              </a:r>
              <a:endParaRPr b="0" i="0" sz="3200" u="none" cap="none" strike="noStrike">
                <a:solidFill>
                  <a:schemeClr val="dk2"/>
                </a:solidFill>
                <a:latin typeface="Arial"/>
                <a:ea typeface="Arial"/>
                <a:cs typeface="Arial"/>
                <a:sym typeface="Arial"/>
              </a:endParaRPr>
            </a:p>
          </p:txBody>
        </p:sp>
        <p:sp>
          <p:nvSpPr>
            <p:cNvPr id="196" name="Google Shape;196;p11"/>
            <p:cNvSpPr/>
            <p:nvPr/>
          </p:nvSpPr>
          <p:spPr>
            <a:xfrm>
              <a:off x="4941" y="1917716"/>
              <a:ext cx="1633393" cy="816696"/>
            </a:xfrm>
            <a:prstGeom prst="rect">
              <a:avLst/>
            </a:prstGeom>
            <a:solidFill>
              <a:srgbClr val="FF6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11"/>
            <p:cNvSpPr txBox="1"/>
            <p:nvPr/>
          </p:nvSpPr>
          <p:spPr>
            <a:xfrm>
              <a:off x="4941" y="1917716"/>
              <a:ext cx="1633393" cy="816696"/>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chemeClr val="dk2"/>
                  </a:solidFill>
                  <a:latin typeface="Arial"/>
                  <a:ea typeface="Arial"/>
                  <a:cs typeface="Arial"/>
                  <a:sym typeface="Arial"/>
                </a:rPr>
                <a:t>NEXRAD or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rPr b="0" i="0" lang="en-US" sz="1800" u="none" cap="none" strike="noStrike">
                  <a:solidFill>
                    <a:schemeClr val="dk2"/>
                  </a:solidFill>
                  <a:latin typeface="Arial"/>
                  <a:ea typeface="Arial"/>
                  <a:cs typeface="Arial"/>
                  <a:sym typeface="Arial"/>
                </a:rPr>
                <a:t>WSR-88D</a:t>
              </a:r>
              <a:endParaRPr b="0" i="0" sz="1400" u="none" cap="none" strike="noStrike">
                <a:solidFill>
                  <a:srgbClr val="000000"/>
                </a:solidFill>
                <a:latin typeface="Arial"/>
                <a:ea typeface="Arial"/>
                <a:cs typeface="Arial"/>
                <a:sym typeface="Arial"/>
              </a:endParaRPr>
            </a:p>
          </p:txBody>
        </p:sp>
        <p:sp>
          <p:nvSpPr>
            <p:cNvPr id="198" name="Google Shape;198;p11"/>
            <p:cNvSpPr/>
            <p:nvPr/>
          </p:nvSpPr>
          <p:spPr>
            <a:xfrm>
              <a:off x="413289" y="3077425"/>
              <a:ext cx="1633393" cy="816696"/>
            </a:xfrm>
            <a:prstGeom prst="rect">
              <a:avLst/>
            </a:prstGeom>
            <a:solidFill>
              <a:srgbClr val="CBCD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11"/>
            <p:cNvSpPr txBox="1"/>
            <p:nvPr/>
          </p:nvSpPr>
          <p:spPr>
            <a:xfrm>
              <a:off x="413289" y="3077425"/>
              <a:ext cx="1633393" cy="816696"/>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a:t>
              </a:r>
              <a:r>
                <a:rPr b="0" i="0" lang="en-US" sz="1200" u="none" cap="none" strike="noStrike">
                  <a:solidFill>
                    <a:srgbClr val="000000"/>
                  </a:solidFill>
                  <a:latin typeface="Arial"/>
                  <a:ea typeface="Arial"/>
                  <a:cs typeface="Arial"/>
                  <a:sym typeface="Arial"/>
                </a:rPr>
                <a:t>Near real-time  weather radar</a:t>
              </a:r>
              <a:endParaRPr b="0" i="0" sz="1400" u="none" cap="none" strike="noStrike">
                <a:solidFill>
                  <a:srgbClr val="000000"/>
                </a:solidFill>
                <a:latin typeface="Arial"/>
                <a:ea typeface="Arial"/>
                <a:cs typeface="Arial"/>
                <a:sym typeface="Arial"/>
              </a:endParaRPr>
            </a:p>
          </p:txBody>
        </p:sp>
        <p:sp>
          <p:nvSpPr>
            <p:cNvPr id="200" name="Google Shape;200;p11"/>
            <p:cNvSpPr/>
            <p:nvPr/>
          </p:nvSpPr>
          <p:spPr>
            <a:xfrm>
              <a:off x="2389696" y="1917716"/>
              <a:ext cx="1633393" cy="816696"/>
            </a:xfrm>
            <a:prstGeom prst="rect">
              <a:avLst/>
            </a:prstGeom>
            <a:solidFill>
              <a:srgbClr val="FFFF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11"/>
            <p:cNvSpPr txBox="1"/>
            <p:nvPr/>
          </p:nvSpPr>
          <p:spPr>
            <a:xfrm>
              <a:off x="2389696" y="1917716"/>
              <a:ext cx="1633500" cy="816600"/>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chemeClr val="dk2"/>
                  </a:solidFill>
                  <a:latin typeface="Arial"/>
                  <a:ea typeface="Arial"/>
                  <a:cs typeface="Arial"/>
                  <a:sym typeface="Arial"/>
                </a:rPr>
                <a:t>Soaring Risk Model</a:t>
              </a:r>
              <a:endParaRPr b="0" i="0" sz="1800" u="none" cap="none" strike="noStrike">
                <a:solidFill>
                  <a:schemeClr val="dk2"/>
                </a:solidFill>
                <a:latin typeface="Arial"/>
                <a:ea typeface="Arial"/>
                <a:cs typeface="Arial"/>
                <a:sym typeface="Arial"/>
              </a:endParaRPr>
            </a:p>
          </p:txBody>
        </p:sp>
        <p:sp>
          <p:nvSpPr>
            <p:cNvPr id="202" name="Google Shape;202;p11"/>
            <p:cNvSpPr/>
            <p:nvPr/>
          </p:nvSpPr>
          <p:spPr>
            <a:xfrm>
              <a:off x="2389696" y="3077425"/>
              <a:ext cx="1633393" cy="816696"/>
            </a:xfrm>
            <a:prstGeom prst="rect">
              <a:avLst/>
            </a:prstGeom>
            <a:solidFill>
              <a:srgbClr val="CBCD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11"/>
            <p:cNvSpPr txBox="1"/>
            <p:nvPr/>
          </p:nvSpPr>
          <p:spPr>
            <a:xfrm>
              <a:off x="2389696" y="3077425"/>
              <a:ext cx="1633393" cy="816696"/>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US Weather Service Data</a:t>
              </a:r>
              <a:endParaRPr b="0" i="0" sz="1400" u="none" cap="none" strike="noStrike">
                <a:solidFill>
                  <a:srgbClr val="000000"/>
                </a:solidFill>
                <a:latin typeface="Arial"/>
                <a:ea typeface="Arial"/>
                <a:cs typeface="Arial"/>
                <a:sym typeface="Arial"/>
              </a:endParaRPr>
            </a:p>
          </p:txBody>
        </p:sp>
        <p:sp>
          <p:nvSpPr>
            <p:cNvPr id="204" name="Google Shape;204;p11"/>
            <p:cNvSpPr/>
            <p:nvPr/>
          </p:nvSpPr>
          <p:spPr>
            <a:xfrm>
              <a:off x="6342509" y="1917716"/>
              <a:ext cx="1633393" cy="816696"/>
            </a:xfrm>
            <a:prstGeom prst="rect">
              <a:avLst/>
            </a:prstGeom>
            <a:solidFill>
              <a:srgbClr val="CCFFCC"/>
            </a:solidFill>
            <a:ln>
              <a:noFill/>
            </a:ln>
            <a:effectLst>
              <a:outerShdw blurRad="130000" rotWithShape="0" algn="tl" dir="2700000" dist="1016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11"/>
            <p:cNvSpPr txBox="1"/>
            <p:nvPr/>
          </p:nvSpPr>
          <p:spPr>
            <a:xfrm>
              <a:off x="6342509" y="1917716"/>
              <a:ext cx="1633393" cy="816696"/>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dk1"/>
                </a:buClr>
                <a:buSzPts val="1800"/>
                <a:buFont typeface="Book Antiqua"/>
                <a:buNone/>
              </a:pPr>
              <a:r>
                <a:rPr b="0" i="0" lang="en-US" sz="1800" u="none" cap="none" strike="noStrike">
                  <a:solidFill>
                    <a:schemeClr val="dk1"/>
                  </a:solidFill>
                  <a:latin typeface="Book Antiqua"/>
                  <a:ea typeface="Book Antiqua"/>
                  <a:cs typeface="Book Antiqua"/>
                  <a:sym typeface="Book Antiqua"/>
                </a:rPr>
                <a:t>Bird Avoidance Model (BAM)</a:t>
              </a:r>
              <a:endParaRPr b="0" i="0" sz="1400" u="none" cap="none" strike="noStrike">
                <a:solidFill>
                  <a:srgbClr val="000000"/>
                </a:solidFill>
                <a:latin typeface="Arial"/>
                <a:ea typeface="Arial"/>
                <a:cs typeface="Arial"/>
                <a:sym typeface="Arial"/>
              </a:endParaRPr>
            </a:p>
          </p:txBody>
        </p:sp>
        <p:sp>
          <p:nvSpPr>
            <p:cNvPr id="206" name="Google Shape;206;p11"/>
            <p:cNvSpPr/>
            <p:nvPr/>
          </p:nvSpPr>
          <p:spPr>
            <a:xfrm>
              <a:off x="6750857" y="3077425"/>
              <a:ext cx="1633393" cy="816696"/>
            </a:xfrm>
            <a:prstGeom prst="rect">
              <a:avLst/>
            </a:prstGeom>
            <a:solidFill>
              <a:srgbClr val="FFC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11"/>
            <p:cNvSpPr txBox="1"/>
            <p:nvPr/>
          </p:nvSpPr>
          <p:spPr>
            <a:xfrm>
              <a:off x="6750857" y="3077425"/>
              <a:ext cx="1633393" cy="816696"/>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Christmas Bird Count</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2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Breeding Bird Surveys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2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Migratory Bird Routes</a:t>
              </a:r>
              <a:endParaRPr b="0" i="0" sz="1200"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2"/>
          <p:cNvSpPr txBox="1"/>
          <p:nvPr>
            <p:ph type="title"/>
          </p:nvPr>
        </p:nvSpPr>
        <p:spPr>
          <a:xfrm>
            <a:off x="228600" y="0"/>
            <a:ext cx="5247300" cy="1143000"/>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SzPts val="1400"/>
              <a:buNone/>
            </a:pPr>
            <a:r>
              <a:rPr lang="en-US" sz="4000"/>
              <a:t>AHAS</a:t>
            </a:r>
            <a:endParaRPr sz="4000"/>
          </a:p>
        </p:txBody>
      </p:sp>
      <p:sp>
        <p:nvSpPr>
          <p:cNvPr id="213" name="Google Shape;213;p12"/>
          <p:cNvSpPr txBox="1"/>
          <p:nvPr>
            <p:ph idx="1" type="body"/>
          </p:nvPr>
        </p:nvSpPr>
        <p:spPr>
          <a:xfrm>
            <a:off x="76200" y="914400"/>
            <a:ext cx="5334000" cy="5257800"/>
          </a:xfrm>
          <a:prstGeom prst="rect">
            <a:avLst/>
          </a:prstGeom>
          <a:noFill/>
          <a:ln>
            <a:noFill/>
          </a:ln>
        </p:spPr>
        <p:txBody>
          <a:bodyPr anchorCtr="0" anchor="t" bIns="45700" lIns="91425" spcFirstLastPara="1" rIns="91425" wrap="square" tIns="45700">
            <a:noAutofit/>
          </a:bodyPr>
          <a:lstStyle/>
          <a:p>
            <a:pPr indent="-396875" lvl="1" marL="396875" rtl="0" algn="l">
              <a:lnSpc>
                <a:spcPct val="100000"/>
              </a:lnSpc>
              <a:spcBef>
                <a:spcPts val="0"/>
              </a:spcBef>
              <a:spcAft>
                <a:spcPts val="0"/>
              </a:spcAft>
              <a:buSzPts val="1920"/>
              <a:buFont typeface="Noto Sans Symbols"/>
              <a:buChar char="⦿"/>
            </a:pPr>
            <a:r>
              <a:rPr lang="en-US" sz="2400"/>
              <a:t>Queries</a:t>
            </a:r>
            <a:endParaRPr sz="2400"/>
          </a:p>
          <a:p>
            <a:pPr indent="-382588" lvl="3" marL="828675" rtl="0" algn="l">
              <a:lnSpc>
                <a:spcPct val="150000"/>
              </a:lnSpc>
              <a:spcBef>
                <a:spcPts val="1800"/>
              </a:spcBef>
              <a:spcAft>
                <a:spcPts val="0"/>
              </a:spcAft>
              <a:buSzPts val="1440"/>
              <a:buFont typeface="Noto Sans Symbols"/>
              <a:buChar char="⦿"/>
            </a:pPr>
            <a:r>
              <a:rPr lang="en-US"/>
              <a:t>Near Real Time</a:t>
            </a:r>
            <a:endParaRPr/>
          </a:p>
          <a:p>
            <a:pPr indent="-382588" lvl="4" marL="1038225" rtl="0" algn="l">
              <a:lnSpc>
                <a:spcPct val="150000"/>
              </a:lnSpc>
              <a:spcBef>
                <a:spcPts val="360"/>
              </a:spcBef>
              <a:spcAft>
                <a:spcPts val="0"/>
              </a:spcAft>
              <a:buSzPts val="1440"/>
              <a:buFont typeface="Noto Sans Symbols"/>
              <a:buChar char="⦿"/>
            </a:pPr>
            <a:r>
              <a:rPr lang="en-US"/>
              <a:t>Risk calculation based on radar returns</a:t>
            </a:r>
            <a:endParaRPr/>
          </a:p>
          <a:p>
            <a:pPr indent="0" lvl="4" marL="655637" rtl="0" algn="l">
              <a:lnSpc>
                <a:spcPct val="150000"/>
              </a:lnSpc>
              <a:spcBef>
                <a:spcPts val="360"/>
              </a:spcBef>
              <a:spcAft>
                <a:spcPts val="0"/>
              </a:spcAft>
              <a:buSzPts val="1440"/>
              <a:buNone/>
            </a:pPr>
            <a:r>
              <a:t/>
            </a:r>
            <a:endParaRPr/>
          </a:p>
          <a:p>
            <a:pPr indent="-382588" lvl="3" marL="828675" rtl="0" algn="l">
              <a:lnSpc>
                <a:spcPct val="150000"/>
              </a:lnSpc>
              <a:spcBef>
                <a:spcPts val="600"/>
              </a:spcBef>
              <a:spcAft>
                <a:spcPts val="0"/>
              </a:spcAft>
              <a:buSzPts val="1440"/>
              <a:buFont typeface="Noto Sans Symbols"/>
              <a:buChar char="⦿"/>
            </a:pPr>
            <a:r>
              <a:rPr lang="en-US"/>
              <a:t>Within next 24 Hours</a:t>
            </a:r>
            <a:endParaRPr/>
          </a:p>
          <a:p>
            <a:pPr indent="-382588" lvl="4" marL="1038225" rtl="0" algn="l">
              <a:lnSpc>
                <a:spcPct val="150000"/>
              </a:lnSpc>
              <a:spcBef>
                <a:spcPts val="360"/>
              </a:spcBef>
              <a:spcAft>
                <a:spcPts val="0"/>
              </a:spcAft>
              <a:buSzPts val="1440"/>
              <a:buFont typeface="Noto Sans Symbols"/>
              <a:buChar char="⦿"/>
            </a:pPr>
            <a:r>
              <a:rPr lang="en-US"/>
              <a:t>Risk calculation based on soaring forecast algorithms and BAM distributions</a:t>
            </a:r>
            <a:endParaRPr/>
          </a:p>
          <a:p>
            <a:pPr indent="0" lvl="4" marL="655637" rtl="0" algn="l">
              <a:lnSpc>
                <a:spcPct val="150000"/>
              </a:lnSpc>
              <a:spcBef>
                <a:spcPts val="360"/>
              </a:spcBef>
              <a:spcAft>
                <a:spcPts val="0"/>
              </a:spcAft>
              <a:buSzPts val="1440"/>
              <a:buNone/>
            </a:pPr>
            <a:r>
              <a:t/>
            </a:r>
            <a:endParaRPr/>
          </a:p>
          <a:p>
            <a:pPr indent="-382588" lvl="3" marL="828675" rtl="0" algn="l">
              <a:lnSpc>
                <a:spcPct val="150000"/>
              </a:lnSpc>
              <a:spcBef>
                <a:spcPts val="600"/>
              </a:spcBef>
              <a:spcAft>
                <a:spcPts val="0"/>
              </a:spcAft>
              <a:buSzPts val="1440"/>
              <a:buFont typeface="Noto Sans Symbols"/>
              <a:buChar char="⦿"/>
            </a:pPr>
            <a:r>
              <a:rPr lang="en-US"/>
              <a:t>Future Operations (beyond 24 hours)</a:t>
            </a:r>
            <a:endParaRPr/>
          </a:p>
          <a:p>
            <a:pPr indent="-382588" lvl="4" marL="1038225" rtl="0" algn="l">
              <a:lnSpc>
                <a:spcPct val="150000"/>
              </a:lnSpc>
              <a:spcBef>
                <a:spcPts val="360"/>
              </a:spcBef>
              <a:spcAft>
                <a:spcPts val="0"/>
              </a:spcAft>
              <a:buSzPts val="1440"/>
              <a:buFont typeface="Noto Sans Symbols"/>
              <a:buChar char="⦿"/>
            </a:pPr>
            <a:r>
              <a:rPr lang="en-US"/>
              <a:t>Risk calculation based on BAM layer distributions only</a:t>
            </a:r>
            <a:endParaRPr/>
          </a:p>
          <a:p>
            <a:pPr indent="-291147" lvl="3" marL="828675" rtl="0" algn="l">
              <a:lnSpc>
                <a:spcPct val="150000"/>
              </a:lnSpc>
              <a:spcBef>
                <a:spcPts val="600"/>
              </a:spcBef>
              <a:spcAft>
                <a:spcPts val="0"/>
              </a:spcAft>
              <a:buSzPts val="1440"/>
              <a:buFont typeface="Noto Sans Symbols"/>
              <a:buNone/>
            </a:pPr>
            <a:r>
              <a:t/>
            </a:r>
            <a:endParaRPr/>
          </a:p>
          <a:p>
            <a:pPr indent="-291147" lvl="3" marL="828675" rtl="0" algn="l">
              <a:lnSpc>
                <a:spcPct val="100000"/>
              </a:lnSpc>
              <a:spcBef>
                <a:spcPts val="600"/>
              </a:spcBef>
              <a:spcAft>
                <a:spcPts val="0"/>
              </a:spcAft>
              <a:buSzPts val="1440"/>
              <a:buFont typeface="Noto Sans Symbols"/>
              <a:buNone/>
            </a:pPr>
            <a:r>
              <a:t/>
            </a:r>
            <a:endParaRPr/>
          </a:p>
          <a:p>
            <a:pPr indent="0" lvl="3" marL="446087" rtl="0" algn="l">
              <a:lnSpc>
                <a:spcPct val="100000"/>
              </a:lnSpc>
              <a:spcBef>
                <a:spcPts val="600"/>
              </a:spcBef>
              <a:spcAft>
                <a:spcPts val="0"/>
              </a:spcAft>
              <a:buSzPts val="1440"/>
              <a:buNone/>
            </a:pPr>
            <a:r>
              <a:t/>
            </a:r>
            <a:endParaRPr/>
          </a:p>
          <a:p>
            <a:pPr indent="-291147" lvl="3" marL="828675" rtl="0" algn="l">
              <a:lnSpc>
                <a:spcPct val="100000"/>
              </a:lnSpc>
              <a:spcBef>
                <a:spcPts val="1200"/>
              </a:spcBef>
              <a:spcAft>
                <a:spcPts val="0"/>
              </a:spcAft>
              <a:buSzPts val="1440"/>
              <a:buFont typeface="Noto Sans Symbols"/>
              <a:buNone/>
            </a:pPr>
            <a:r>
              <a:t/>
            </a:r>
            <a:endParaRPr/>
          </a:p>
          <a:p>
            <a:pPr indent="-291147" lvl="3" marL="828675" rtl="0" algn="l">
              <a:lnSpc>
                <a:spcPct val="100000"/>
              </a:lnSpc>
              <a:spcBef>
                <a:spcPts val="1200"/>
              </a:spcBef>
              <a:spcAft>
                <a:spcPts val="0"/>
              </a:spcAft>
              <a:buSzPts val="1440"/>
              <a:buFont typeface="Noto Sans Symbols"/>
              <a:buNone/>
            </a:pPr>
            <a:r>
              <a:t/>
            </a:r>
            <a:endParaRPr/>
          </a:p>
        </p:txBody>
      </p:sp>
      <p:sp>
        <p:nvSpPr>
          <p:cNvPr id="214" name="Google Shape;214;p12"/>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lt2"/>
              </a:buClr>
              <a:buSzPts val="1100"/>
              <a:buFont typeface="Noto Sans Symbols"/>
              <a:buNone/>
            </a:pPr>
            <a:fld id="{00000000-1234-1234-1234-123412341234}" type="slidenum">
              <a:rPr b="0" i="0" lang="en-US" sz="1100" u="none" cap="none" strike="noStrike">
                <a:solidFill>
                  <a:schemeClr val="lt2"/>
                </a:solidFill>
                <a:latin typeface="Arial"/>
                <a:ea typeface="Arial"/>
                <a:cs typeface="Arial"/>
                <a:sym typeface="Arial"/>
              </a:rPr>
              <a:t>‹#›</a:t>
            </a:fld>
            <a:endParaRPr b="0" i="0" sz="1100" u="none" cap="none" strike="noStrike">
              <a:solidFill>
                <a:schemeClr val="lt2"/>
              </a:solidFill>
              <a:latin typeface="Arial"/>
              <a:ea typeface="Arial"/>
              <a:cs typeface="Arial"/>
              <a:sym typeface="Arial"/>
            </a:endParaRPr>
          </a:p>
        </p:txBody>
      </p:sp>
      <p:pic>
        <p:nvPicPr>
          <p:cNvPr descr="radar data ahas.jpg" id="215" name="Google Shape;215;p12"/>
          <p:cNvPicPr preferRelativeResize="0"/>
          <p:nvPr/>
        </p:nvPicPr>
        <p:blipFill rotWithShape="1">
          <a:blip r:embed="rId3">
            <a:alphaModFix/>
          </a:blip>
          <a:srcRect b="0" l="0" r="0" t="0"/>
          <a:stretch/>
        </p:blipFill>
        <p:spPr>
          <a:xfrm>
            <a:off x="5867400" y="304800"/>
            <a:ext cx="2478988" cy="2184400"/>
          </a:xfrm>
          <a:prstGeom prst="rect">
            <a:avLst/>
          </a:prstGeom>
          <a:noFill/>
          <a:ln>
            <a:noFill/>
          </a:ln>
        </p:spPr>
      </p:pic>
      <p:pic>
        <p:nvPicPr>
          <p:cNvPr descr="data forecast.jpg" id="216" name="Google Shape;216;p12"/>
          <p:cNvPicPr preferRelativeResize="0"/>
          <p:nvPr/>
        </p:nvPicPr>
        <p:blipFill rotWithShape="1">
          <a:blip r:embed="rId4">
            <a:alphaModFix/>
          </a:blip>
          <a:srcRect b="0" l="0" r="0" t="0"/>
          <a:stretch/>
        </p:blipFill>
        <p:spPr>
          <a:xfrm>
            <a:off x="6672776" y="2971800"/>
            <a:ext cx="2105130" cy="1371600"/>
          </a:xfrm>
          <a:prstGeom prst="rect">
            <a:avLst/>
          </a:prstGeom>
          <a:noFill/>
          <a:ln>
            <a:noFill/>
          </a:ln>
        </p:spPr>
      </p:pic>
      <p:pic>
        <p:nvPicPr>
          <p:cNvPr descr="data forecast 2.jpg" id="217" name="Google Shape;217;p12"/>
          <p:cNvPicPr preferRelativeResize="0"/>
          <p:nvPr/>
        </p:nvPicPr>
        <p:blipFill rotWithShape="1">
          <a:blip r:embed="rId5">
            <a:alphaModFix/>
          </a:blip>
          <a:srcRect b="0" l="0" r="0" t="0"/>
          <a:stretch/>
        </p:blipFill>
        <p:spPr>
          <a:xfrm>
            <a:off x="5063067" y="3352800"/>
            <a:ext cx="2252133" cy="1600200"/>
          </a:xfrm>
          <a:prstGeom prst="rect">
            <a:avLst/>
          </a:prstGeom>
          <a:noFill/>
          <a:ln>
            <a:noFill/>
          </a:ln>
        </p:spPr>
      </p:pic>
      <p:pic>
        <p:nvPicPr>
          <p:cNvPr descr="bird watchers.jpg" id="218" name="Google Shape;218;p12"/>
          <p:cNvPicPr preferRelativeResize="0"/>
          <p:nvPr/>
        </p:nvPicPr>
        <p:blipFill rotWithShape="1">
          <a:blip r:embed="rId6">
            <a:alphaModFix/>
          </a:blip>
          <a:srcRect b="0" l="0" r="0" t="0"/>
          <a:stretch/>
        </p:blipFill>
        <p:spPr>
          <a:xfrm>
            <a:off x="6553200" y="5257800"/>
            <a:ext cx="1866900" cy="140956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4"/>
          <p:cNvSpPr txBox="1"/>
          <p:nvPr>
            <p:ph type="title"/>
          </p:nvPr>
        </p:nvSpPr>
        <p:spPr>
          <a:xfrm>
            <a:off x="228600" y="-228600"/>
            <a:ext cx="1905000" cy="1143000"/>
          </a:xfrm>
          <a:prstGeom prst="rect">
            <a:avLst/>
          </a:prstGeom>
          <a:noFill/>
          <a:ln>
            <a:noFill/>
          </a:ln>
        </p:spPr>
        <p:txBody>
          <a:bodyPr anchorCtr="0" anchor="ctr" bIns="45700" lIns="45700" spcFirstLastPara="1" rIns="45700" wrap="square" tIns="45700">
            <a:noAutofit/>
          </a:bodyPr>
          <a:lstStyle/>
          <a:p>
            <a:pPr indent="0" lvl="0" marL="0" rtl="0" algn="l">
              <a:lnSpc>
                <a:spcPct val="100000"/>
              </a:lnSpc>
              <a:spcBef>
                <a:spcPts val="0"/>
              </a:spcBef>
              <a:spcAft>
                <a:spcPts val="0"/>
              </a:spcAft>
              <a:buSzPts val="1400"/>
              <a:buNone/>
            </a:pPr>
            <a:r>
              <a:rPr lang="en-US" sz="4000"/>
              <a:t>AHAS</a:t>
            </a:r>
            <a:endParaRPr sz="4000"/>
          </a:p>
        </p:txBody>
      </p:sp>
      <p:sp>
        <p:nvSpPr>
          <p:cNvPr id="224" name="Google Shape;224;p14"/>
          <p:cNvSpPr txBox="1"/>
          <p:nvPr>
            <p:ph idx="1" type="body"/>
          </p:nvPr>
        </p:nvSpPr>
        <p:spPr>
          <a:xfrm>
            <a:off x="76200" y="762000"/>
            <a:ext cx="8572500" cy="5257800"/>
          </a:xfrm>
          <a:prstGeom prst="rect">
            <a:avLst/>
          </a:prstGeom>
          <a:noFill/>
          <a:ln>
            <a:noFill/>
          </a:ln>
        </p:spPr>
        <p:txBody>
          <a:bodyPr anchorCtr="0" anchor="t" bIns="45700" lIns="91425" spcFirstLastPara="1" rIns="91425" wrap="square" tIns="45700">
            <a:noAutofit/>
          </a:bodyPr>
          <a:lstStyle/>
          <a:p>
            <a:pPr indent="-396875" lvl="1" marL="396875" rtl="0" algn="l">
              <a:lnSpc>
                <a:spcPct val="100000"/>
              </a:lnSpc>
              <a:spcBef>
                <a:spcPts val="0"/>
              </a:spcBef>
              <a:spcAft>
                <a:spcPts val="0"/>
              </a:spcAft>
              <a:buSzPts val="1920"/>
              <a:buFont typeface="Noto Sans Symbols"/>
              <a:buChar char="⦿"/>
            </a:pPr>
            <a:r>
              <a:rPr lang="en-US" sz="2400"/>
              <a:t>Common Misconceptions</a:t>
            </a:r>
            <a:endParaRPr/>
          </a:p>
          <a:p>
            <a:pPr indent="-396875" lvl="2" marL="679450" rtl="0" algn="l">
              <a:lnSpc>
                <a:spcPct val="100000"/>
              </a:lnSpc>
              <a:spcBef>
                <a:spcPts val="1800"/>
              </a:spcBef>
              <a:spcAft>
                <a:spcPts val="0"/>
              </a:spcAft>
              <a:buSzPts val="1600"/>
              <a:buFont typeface="Noto Sans Symbols"/>
              <a:buChar char="⦿"/>
            </a:pPr>
            <a:r>
              <a:rPr lang="en-US"/>
              <a:t>Looking “back” at previous time intervals beyond last month does NOT bring up radar-based advisories……only the BAM information</a:t>
            </a:r>
            <a:endParaRPr/>
          </a:p>
          <a:p>
            <a:pPr indent="-396875" lvl="2" marL="679450" rtl="0" algn="l">
              <a:lnSpc>
                <a:spcPct val="100000"/>
              </a:lnSpc>
              <a:spcBef>
                <a:spcPts val="1800"/>
              </a:spcBef>
              <a:spcAft>
                <a:spcPts val="0"/>
              </a:spcAft>
              <a:buSzPts val="1600"/>
              <a:buFont typeface="Noto Sans Symbols"/>
              <a:buChar char="⦿"/>
            </a:pPr>
            <a:r>
              <a:rPr lang="en-US"/>
              <a:t>AHAS advisory conditions for past dates are available upon request from AHAS contractor (mishap investigations)</a:t>
            </a:r>
            <a:endParaRPr/>
          </a:p>
          <a:p>
            <a:pPr indent="-396875" lvl="2" marL="679450" rtl="0" algn="l">
              <a:lnSpc>
                <a:spcPct val="100000"/>
              </a:lnSpc>
              <a:spcBef>
                <a:spcPts val="1800"/>
              </a:spcBef>
              <a:spcAft>
                <a:spcPts val="0"/>
              </a:spcAft>
              <a:buSzPts val="1600"/>
              <a:buFont typeface="Noto Sans Symbols"/>
              <a:buChar char="⦿"/>
            </a:pPr>
            <a:r>
              <a:rPr lang="en-US"/>
              <a:t>Using AHAS for BWC should only be one tool in the box, and is not recommended to be used solely to determine BWC (beam height, update rate, and point target suppression)</a:t>
            </a:r>
            <a:endParaRPr/>
          </a:p>
          <a:p>
            <a:pPr indent="-396875" lvl="2" marL="679450" rtl="0" algn="l">
              <a:lnSpc>
                <a:spcPct val="100000"/>
              </a:lnSpc>
              <a:spcBef>
                <a:spcPts val="1800"/>
              </a:spcBef>
              <a:spcAft>
                <a:spcPts val="0"/>
              </a:spcAft>
              <a:buSzPts val="1600"/>
              <a:buFont typeface="Noto Sans Symbols"/>
              <a:buChar char="⦿"/>
            </a:pPr>
            <a:r>
              <a:rPr lang="en-US"/>
              <a:t>NEXRAD data are NOT used for </a:t>
            </a:r>
            <a:r>
              <a:rPr i="1" lang="en-US" u="sng"/>
              <a:t>forecast</a:t>
            </a:r>
            <a:r>
              <a:rPr lang="en-US"/>
              <a:t> algorithms</a:t>
            </a:r>
            <a:endParaRPr/>
          </a:p>
          <a:p>
            <a:pPr indent="-291147" lvl="3" marL="828675" rtl="0" algn="l">
              <a:lnSpc>
                <a:spcPct val="100000"/>
              </a:lnSpc>
              <a:spcBef>
                <a:spcPts val="1800"/>
              </a:spcBef>
              <a:spcAft>
                <a:spcPts val="0"/>
              </a:spcAft>
              <a:buSzPts val="1440"/>
              <a:buFont typeface="Noto Sans Symbols"/>
              <a:buNone/>
            </a:pPr>
            <a:r>
              <a:t/>
            </a:r>
            <a:endParaRPr/>
          </a:p>
          <a:p>
            <a:pPr indent="-291147" lvl="3" marL="828675" rtl="0" algn="l">
              <a:lnSpc>
                <a:spcPct val="100000"/>
              </a:lnSpc>
              <a:spcBef>
                <a:spcPts val="600"/>
              </a:spcBef>
              <a:spcAft>
                <a:spcPts val="0"/>
              </a:spcAft>
              <a:buSzPts val="1440"/>
              <a:buFont typeface="Noto Sans Symbols"/>
              <a:buNone/>
            </a:pPr>
            <a:r>
              <a:t/>
            </a:r>
            <a:endParaRPr/>
          </a:p>
          <a:p>
            <a:pPr indent="0" lvl="3" marL="446087" rtl="0" algn="l">
              <a:lnSpc>
                <a:spcPct val="100000"/>
              </a:lnSpc>
              <a:spcBef>
                <a:spcPts val="600"/>
              </a:spcBef>
              <a:spcAft>
                <a:spcPts val="0"/>
              </a:spcAft>
              <a:buSzPts val="1440"/>
              <a:buNone/>
            </a:pPr>
            <a:r>
              <a:t/>
            </a:r>
            <a:endParaRPr/>
          </a:p>
          <a:p>
            <a:pPr indent="-291147" lvl="3" marL="828675" rtl="0" algn="l">
              <a:lnSpc>
                <a:spcPct val="100000"/>
              </a:lnSpc>
              <a:spcBef>
                <a:spcPts val="1200"/>
              </a:spcBef>
              <a:spcAft>
                <a:spcPts val="0"/>
              </a:spcAft>
              <a:buSzPts val="1440"/>
              <a:buFont typeface="Noto Sans Symbols"/>
              <a:buNone/>
            </a:pPr>
            <a:r>
              <a:t/>
            </a:r>
            <a:endParaRPr/>
          </a:p>
          <a:p>
            <a:pPr indent="-291147" lvl="3" marL="828675" rtl="0" algn="l">
              <a:lnSpc>
                <a:spcPct val="100000"/>
              </a:lnSpc>
              <a:spcBef>
                <a:spcPts val="1200"/>
              </a:spcBef>
              <a:spcAft>
                <a:spcPts val="0"/>
              </a:spcAft>
              <a:buSzPts val="1440"/>
              <a:buFont typeface="Noto Sans Symbols"/>
              <a:buNone/>
            </a:pPr>
            <a:r>
              <a:t/>
            </a:r>
            <a:endParaRPr/>
          </a:p>
        </p:txBody>
      </p:sp>
      <p:sp>
        <p:nvSpPr>
          <p:cNvPr id="225" name="Google Shape;225;p14"/>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lt2"/>
              </a:buClr>
              <a:buSzPts val="1100"/>
              <a:buFont typeface="Noto Sans Symbols"/>
              <a:buNone/>
            </a:pPr>
            <a:fld id="{00000000-1234-1234-1234-123412341234}" type="slidenum">
              <a:rPr b="0" i="0" lang="en-US" sz="1100" u="none" cap="none" strike="noStrike">
                <a:solidFill>
                  <a:schemeClr val="lt2"/>
                </a:solidFill>
                <a:latin typeface="Arial"/>
                <a:ea typeface="Arial"/>
                <a:cs typeface="Arial"/>
                <a:sym typeface="Arial"/>
              </a:rPr>
              <a:t>‹#›</a:t>
            </a:fld>
            <a:endParaRPr b="0" i="0" sz="1100" u="none" cap="none" strike="noStrike">
              <a:solidFill>
                <a:schemeClr val="lt2"/>
              </a:solidFill>
              <a:latin typeface="Arial"/>
              <a:ea typeface="Arial"/>
              <a:cs typeface="Arial"/>
              <a:sym typeface="Arial"/>
            </a:endParaRPr>
          </a:p>
        </p:txBody>
      </p:sp>
      <p:pic>
        <p:nvPicPr>
          <p:cNvPr descr="MGY_9-17-14 114 deer AOA.JPG" id="226" name="Google Shape;226;p14"/>
          <p:cNvPicPr preferRelativeResize="0"/>
          <p:nvPr/>
        </p:nvPicPr>
        <p:blipFill rotWithShape="1">
          <a:blip r:embed="rId3">
            <a:alphaModFix/>
          </a:blip>
          <a:srcRect b="0" l="0" r="0" t="0"/>
          <a:stretch/>
        </p:blipFill>
        <p:spPr>
          <a:xfrm>
            <a:off x="5874267" y="4674338"/>
            <a:ext cx="3269733" cy="217982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5"/>
          <p:cNvSpPr txBox="1"/>
          <p:nvPr>
            <p:ph type="title"/>
          </p:nvPr>
        </p:nvSpPr>
        <p:spPr>
          <a:xfrm>
            <a:off x="304800" y="0"/>
            <a:ext cx="1905000" cy="1143000"/>
          </a:xfrm>
          <a:prstGeom prst="rect">
            <a:avLst/>
          </a:prstGeom>
          <a:noFill/>
          <a:ln>
            <a:noFill/>
          </a:ln>
        </p:spPr>
        <p:txBody>
          <a:bodyPr anchorCtr="0" anchor="ctr" bIns="45700" lIns="45700" spcFirstLastPara="1" rIns="45700" wrap="square" tIns="45700">
            <a:noAutofit/>
          </a:bodyPr>
          <a:lstStyle/>
          <a:p>
            <a:pPr indent="0" lvl="0" marL="0" rtl="0" algn="l">
              <a:lnSpc>
                <a:spcPct val="100000"/>
              </a:lnSpc>
              <a:spcBef>
                <a:spcPts val="0"/>
              </a:spcBef>
              <a:spcAft>
                <a:spcPts val="0"/>
              </a:spcAft>
              <a:buSzPts val="1400"/>
              <a:buNone/>
            </a:pPr>
            <a:r>
              <a:rPr lang="en-US" sz="4000"/>
              <a:t>AHAS</a:t>
            </a:r>
            <a:endParaRPr sz="4000"/>
          </a:p>
        </p:txBody>
      </p:sp>
      <p:sp>
        <p:nvSpPr>
          <p:cNvPr id="232" name="Google Shape;232;p15"/>
          <p:cNvSpPr txBox="1"/>
          <p:nvPr>
            <p:ph idx="1" type="body"/>
          </p:nvPr>
        </p:nvSpPr>
        <p:spPr>
          <a:xfrm>
            <a:off x="0" y="914400"/>
            <a:ext cx="8572500" cy="5257800"/>
          </a:xfrm>
          <a:prstGeom prst="rect">
            <a:avLst/>
          </a:prstGeom>
          <a:noFill/>
          <a:ln>
            <a:noFill/>
          </a:ln>
        </p:spPr>
        <p:txBody>
          <a:bodyPr anchorCtr="0" anchor="t" bIns="45700" lIns="91425" spcFirstLastPara="1" rIns="91425" wrap="square" tIns="45700">
            <a:noAutofit/>
          </a:bodyPr>
          <a:lstStyle/>
          <a:p>
            <a:pPr indent="-396875" lvl="1" marL="396875" rtl="0" algn="l">
              <a:lnSpc>
                <a:spcPct val="100000"/>
              </a:lnSpc>
              <a:spcBef>
                <a:spcPts val="0"/>
              </a:spcBef>
              <a:spcAft>
                <a:spcPts val="0"/>
              </a:spcAft>
              <a:buSzPts val="1920"/>
              <a:buFont typeface="Noto Sans Symbols"/>
              <a:buChar char="⦿"/>
            </a:pPr>
            <a:r>
              <a:rPr lang="en-US" sz="2400"/>
              <a:t>Common Misconceptions</a:t>
            </a:r>
            <a:endParaRPr/>
          </a:p>
          <a:p>
            <a:pPr indent="-396875" lvl="2" marL="679450" rtl="0" algn="l">
              <a:lnSpc>
                <a:spcPct val="100000"/>
              </a:lnSpc>
              <a:spcBef>
                <a:spcPts val="1800"/>
              </a:spcBef>
              <a:spcAft>
                <a:spcPts val="0"/>
              </a:spcAft>
              <a:buSzPts val="1600"/>
              <a:buFont typeface="Noto Sans Symbols"/>
              <a:buChar char="⦿"/>
            </a:pPr>
            <a:r>
              <a:rPr lang="en-US"/>
              <a:t>I don’t see anything……………..</a:t>
            </a:r>
            <a:endParaRPr/>
          </a:p>
          <a:p>
            <a:pPr indent="-291147" lvl="3" marL="828675" rtl="0" algn="l">
              <a:lnSpc>
                <a:spcPct val="100000"/>
              </a:lnSpc>
              <a:spcBef>
                <a:spcPts val="1800"/>
              </a:spcBef>
              <a:spcAft>
                <a:spcPts val="0"/>
              </a:spcAft>
              <a:buSzPts val="1440"/>
              <a:buFont typeface="Noto Sans Symbols"/>
              <a:buNone/>
            </a:pPr>
            <a:r>
              <a:t/>
            </a:r>
            <a:endParaRPr/>
          </a:p>
          <a:p>
            <a:pPr indent="0" lvl="3" marL="446087" rtl="0" algn="l">
              <a:lnSpc>
                <a:spcPct val="100000"/>
              </a:lnSpc>
              <a:spcBef>
                <a:spcPts val="600"/>
              </a:spcBef>
              <a:spcAft>
                <a:spcPts val="0"/>
              </a:spcAft>
              <a:buSzPts val="1440"/>
              <a:buNone/>
            </a:pPr>
            <a:r>
              <a:t/>
            </a:r>
            <a:endParaRPr/>
          </a:p>
          <a:p>
            <a:pPr indent="-291147" lvl="3" marL="828675" rtl="0" algn="l">
              <a:lnSpc>
                <a:spcPct val="100000"/>
              </a:lnSpc>
              <a:spcBef>
                <a:spcPts val="1200"/>
              </a:spcBef>
              <a:spcAft>
                <a:spcPts val="0"/>
              </a:spcAft>
              <a:buSzPts val="1440"/>
              <a:buFont typeface="Noto Sans Symbols"/>
              <a:buNone/>
            </a:pPr>
            <a:r>
              <a:t/>
            </a:r>
            <a:endParaRPr/>
          </a:p>
          <a:p>
            <a:pPr indent="-291147" lvl="3" marL="828675" rtl="0" algn="l">
              <a:lnSpc>
                <a:spcPct val="100000"/>
              </a:lnSpc>
              <a:spcBef>
                <a:spcPts val="1200"/>
              </a:spcBef>
              <a:spcAft>
                <a:spcPts val="0"/>
              </a:spcAft>
              <a:buSzPts val="1440"/>
              <a:buFont typeface="Noto Sans Symbols"/>
              <a:buNone/>
            </a:pPr>
            <a:r>
              <a:t/>
            </a:r>
            <a:endParaRPr/>
          </a:p>
        </p:txBody>
      </p:sp>
      <p:sp>
        <p:nvSpPr>
          <p:cNvPr id="233" name="Google Shape;233;p15"/>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lt2"/>
              </a:buClr>
              <a:buSzPts val="1100"/>
              <a:buFont typeface="Noto Sans Symbols"/>
              <a:buNone/>
            </a:pPr>
            <a:fld id="{00000000-1234-1234-1234-123412341234}" type="slidenum">
              <a:rPr b="0" i="0" lang="en-US" sz="1100" u="none" cap="none" strike="noStrike">
                <a:solidFill>
                  <a:schemeClr val="lt2"/>
                </a:solidFill>
                <a:latin typeface="Arial"/>
                <a:ea typeface="Arial"/>
                <a:cs typeface="Arial"/>
                <a:sym typeface="Arial"/>
              </a:rPr>
              <a:t>‹#›</a:t>
            </a:fld>
            <a:endParaRPr b="0" i="0" sz="1100" u="none" cap="none" strike="noStrike">
              <a:solidFill>
                <a:schemeClr val="lt2"/>
              </a:solidFill>
              <a:latin typeface="Arial"/>
              <a:ea typeface="Arial"/>
              <a:cs typeface="Arial"/>
              <a:sym typeface="Arial"/>
            </a:endParaRPr>
          </a:p>
        </p:txBody>
      </p:sp>
      <p:pic>
        <p:nvPicPr>
          <p:cNvPr id="234" name="Google Shape;234;p15"/>
          <p:cNvPicPr preferRelativeResize="0"/>
          <p:nvPr/>
        </p:nvPicPr>
        <p:blipFill rotWithShape="1">
          <a:blip r:embed="rId3">
            <a:alphaModFix/>
          </a:blip>
          <a:srcRect b="0" l="0" r="0" t="0"/>
          <a:stretch/>
        </p:blipFill>
        <p:spPr>
          <a:xfrm>
            <a:off x="990600" y="2286000"/>
            <a:ext cx="6629400" cy="4454128"/>
          </a:xfrm>
          <a:prstGeom prst="rect">
            <a:avLst/>
          </a:prstGeom>
          <a:noFill/>
          <a:ln>
            <a:noFill/>
          </a:ln>
        </p:spPr>
      </p:pic>
      <p:sp>
        <p:nvSpPr>
          <p:cNvPr id="235" name="Google Shape;235;p15"/>
          <p:cNvSpPr txBox="1"/>
          <p:nvPr/>
        </p:nvSpPr>
        <p:spPr>
          <a:xfrm>
            <a:off x="6477000" y="1295400"/>
            <a:ext cx="2087205" cy="7643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2"/>
              </a:buClr>
              <a:buSzPts val="1800"/>
              <a:buFont typeface="Arial"/>
              <a:buNone/>
            </a:pPr>
            <a:r>
              <a:rPr b="1" i="0" lang="en-US" sz="1800" u="none" cap="none" strike="noStrike">
                <a:solidFill>
                  <a:schemeClr val="accent2"/>
                </a:solidFill>
                <a:latin typeface="Arial"/>
                <a:ea typeface="Arial"/>
                <a:cs typeface="Arial"/>
                <a:sym typeface="Arial"/>
              </a:rPr>
              <a:t> </a:t>
            </a:r>
            <a:r>
              <a:rPr b="1" i="0" lang="en-US" sz="1200" u="none" cap="none" strike="noStrike">
                <a:solidFill>
                  <a:schemeClr val="lt1"/>
                </a:solidFill>
                <a:latin typeface="Arial"/>
                <a:ea typeface="Arial"/>
                <a:cs typeface="Arial"/>
                <a:sym typeface="Arial"/>
              </a:rPr>
              <a:t>Average Reflectivity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chemeClr val="lt1"/>
              </a:buClr>
              <a:buSzPts val="1200"/>
              <a:buFont typeface="Arial"/>
              <a:buNone/>
            </a:pPr>
            <a:r>
              <a:rPr b="1" i="0" lang="en-US" sz="1200" u="none" cap="none" strike="noStrike">
                <a:solidFill>
                  <a:schemeClr val="lt1"/>
                </a:solidFill>
                <a:latin typeface="Arial"/>
                <a:ea typeface="Arial"/>
                <a:cs typeface="Arial"/>
                <a:sym typeface="Arial"/>
              </a:rPr>
              <a:t>And Reported bird strikes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chemeClr val="lt1"/>
              </a:buClr>
              <a:buSzPts val="1200"/>
              <a:buFont typeface="Arial"/>
              <a:buNone/>
            </a:pPr>
            <a:r>
              <a:rPr b="1" i="0" lang="en-US" sz="1200" u="none" cap="none" strike="noStrike">
                <a:solidFill>
                  <a:schemeClr val="lt1"/>
                </a:solidFill>
                <a:latin typeface="Arial"/>
                <a:ea typeface="Arial"/>
                <a:cs typeface="Arial"/>
                <a:sym typeface="Arial"/>
              </a:rPr>
              <a:t> Columbus AFB, MS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6"/>
          <p:cNvSpPr txBox="1"/>
          <p:nvPr>
            <p:ph idx="1" type="body"/>
          </p:nvPr>
        </p:nvSpPr>
        <p:spPr>
          <a:xfrm>
            <a:off x="0" y="14400"/>
            <a:ext cx="2247900" cy="533400"/>
          </a:xfrm>
          <a:prstGeom prst="rect">
            <a:avLst/>
          </a:prstGeom>
          <a:noFill/>
          <a:ln>
            <a:noFill/>
          </a:ln>
        </p:spPr>
        <p:txBody>
          <a:bodyPr anchorCtr="0" anchor="t" bIns="45700" lIns="91425" spcFirstLastPara="1" rIns="91425" wrap="square" tIns="45700">
            <a:noAutofit/>
          </a:bodyPr>
          <a:lstStyle/>
          <a:p>
            <a:pPr indent="-396875" lvl="1" marL="396875" rtl="0" algn="l">
              <a:lnSpc>
                <a:spcPct val="100000"/>
              </a:lnSpc>
              <a:spcBef>
                <a:spcPts val="0"/>
              </a:spcBef>
              <a:spcAft>
                <a:spcPts val="0"/>
              </a:spcAft>
              <a:buSzPts val="1920"/>
              <a:buFont typeface="Noto Sans Symbols"/>
              <a:buChar char="⦿"/>
            </a:pPr>
            <a:r>
              <a:rPr lang="en-US" sz="2400"/>
              <a:t>Table Query</a:t>
            </a:r>
            <a:endParaRPr sz="2400"/>
          </a:p>
          <a:p>
            <a:pPr indent="-291147" lvl="3" marL="828675" rtl="0" algn="l">
              <a:lnSpc>
                <a:spcPct val="100000"/>
              </a:lnSpc>
              <a:spcBef>
                <a:spcPts val="1800"/>
              </a:spcBef>
              <a:spcAft>
                <a:spcPts val="0"/>
              </a:spcAft>
              <a:buSzPts val="1440"/>
              <a:buFont typeface="Noto Sans Symbols"/>
              <a:buNone/>
            </a:pPr>
            <a:r>
              <a:t/>
            </a:r>
            <a:endParaRPr/>
          </a:p>
          <a:p>
            <a:pPr indent="-291147" lvl="3" marL="828675" rtl="0" algn="l">
              <a:lnSpc>
                <a:spcPct val="100000"/>
              </a:lnSpc>
              <a:spcBef>
                <a:spcPts val="600"/>
              </a:spcBef>
              <a:spcAft>
                <a:spcPts val="0"/>
              </a:spcAft>
              <a:buSzPts val="1440"/>
              <a:buFont typeface="Noto Sans Symbols"/>
              <a:buNone/>
            </a:pPr>
            <a:r>
              <a:t/>
            </a:r>
            <a:endParaRPr/>
          </a:p>
          <a:p>
            <a:pPr indent="0" lvl="3" marL="446087" rtl="0" algn="l">
              <a:lnSpc>
                <a:spcPct val="100000"/>
              </a:lnSpc>
              <a:spcBef>
                <a:spcPts val="600"/>
              </a:spcBef>
              <a:spcAft>
                <a:spcPts val="0"/>
              </a:spcAft>
              <a:buSzPts val="1440"/>
              <a:buNone/>
            </a:pPr>
            <a:r>
              <a:t/>
            </a:r>
            <a:endParaRPr/>
          </a:p>
          <a:p>
            <a:pPr indent="-291147" lvl="3" marL="828675" rtl="0" algn="l">
              <a:lnSpc>
                <a:spcPct val="100000"/>
              </a:lnSpc>
              <a:spcBef>
                <a:spcPts val="1200"/>
              </a:spcBef>
              <a:spcAft>
                <a:spcPts val="0"/>
              </a:spcAft>
              <a:buSzPts val="1440"/>
              <a:buFont typeface="Noto Sans Symbols"/>
              <a:buNone/>
            </a:pPr>
            <a:r>
              <a:t/>
            </a:r>
            <a:endParaRPr/>
          </a:p>
          <a:p>
            <a:pPr indent="-291147" lvl="3" marL="828675" rtl="0" algn="l">
              <a:lnSpc>
                <a:spcPct val="100000"/>
              </a:lnSpc>
              <a:spcBef>
                <a:spcPts val="1200"/>
              </a:spcBef>
              <a:spcAft>
                <a:spcPts val="0"/>
              </a:spcAft>
              <a:buSzPts val="1440"/>
              <a:buFont typeface="Noto Sans Symbols"/>
              <a:buNone/>
            </a:pPr>
            <a:r>
              <a:t/>
            </a:r>
            <a:endParaRPr/>
          </a:p>
        </p:txBody>
      </p:sp>
      <p:sp>
        <p:nvSpPr>
          <p:cNvPr id="241" name="Google Shape;241;p16"/>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lt2"/>
              </a:buClr>
              <a:buSzPts val="1100"/>
              <a:buFont typeface="Noto Sans Symbols"/>
              <a:buNone/>
            </a:pPr>
            <a:fld id="{00000000-1234-1234-1234-123412341234}" type="slidenum">
              <a:rPr b="0" i="0" lang="en-US" sz="1100" u="none" cap="none" strike="noStrike">
                <a:solidFill>
                  <a:schemeClr val="lt2"/>
                </a:solidFill>
                <a:latin typeface="Arial"/>
                <a:ea typeface="Arial"/>
                <a:cs typeface="Arial"/>
                <a:sym typeface="Arial"/>
              </a:rPr>
              <a:t>‹#›</a:t>
            </a:fld>
            <a:endParaRPr b="0" i="0" sz="1100" u="none" cap="none" strike="noStrike">
              <a:solidFill>
                <a:schemeClr val="lt2"/>
              </a:solidFill>
              <a:latin typeface="Arial"/>
              <a:ea typeface="Arial"/>
              <a:cs typeface="Arial"/>
              <a:sym typeface="Arial"/>
            </a:endParaRPr>
          </a:p>
        </p:txBody>
      </p:sp>
      <p:pic>
        <p:nvPicPr>
          <p:cNvPr id="242" name="Google Shape;242;p16"/>
          <p:cNvPicPr preferRelativeResize="0"/>
          <p:nvPr/>
        </p:nvPicPr>
        <p:blipFill>
          <a:blip r:embed="rId3">
            <a:alphaModFix/>
          </a:blip>
          <a:stretch>
            <a:fillRect/>
          </a:stretch>
        </p:blipFill>
        <p:spPr>
          <a:xfrm>
            <a:off x="2400300" y="152400"/>
            <a:ext cx="4592340" cy="655320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c3c0ad5a26_1_7"/>
          <p:cNvSpPr txBox="1"/>
          <p:nvPr>
            <p:ph idx="1" type="body"/>
          </p:nvPr>
        </p:nvSpPr>
        <p:spPr>
          <a:xfrm>
            <a:off x="0" y="14400"/>
            <a:ext cx="2247900" cy="533400"/>
          </a:xfrm>
          <a:prstGeom prst="rect">
            <a:avLst/>
          </a:prstGeom>
          <a:noFill/>
          <a:ln>
            <a:noFill/>
          </a:ln>
        </p:spPr>
        <p:txBody>
          <a:bodyPr anchorCtr="0" anchor="t" bIns="45700" lIns="91425" spcFirstLastPara="1" rIns="91425" wrap="square" tIns="45700">
            <a:noAutofit/>
          </a:bodyPr>
          <a:lstStyle/>
          <a:p>
            <a:pPr indent="-396875" lvl="1" marL="396875" rtl="0" algn="l">
              <a:lnSpc>
                <a:spcPct val="100000"/>
              </a:lnSpc>
              <a:spcBef>
                <a:spcPts val="0"/>
              </a:spcBef>
              <a:spcAft>
                <a:spcPts val="0"/>
              </a:spcAft>
              <a:buSzPts val="1920"/>
              <a:buFont typeface="Noto Sans Symbols"/>
              <a:buChar char="⦿"/>
            </a:pPr>
            <a:r>
              <a:rPr lang="en-US" sz="2400"/>
              <a:t>Unit Page</a:t>
            </a:r>
            <a:endParaRPr sz="2400"/>
          </a:p>
          <a:p>
            <a:pPr indent="-291147" lvl="3" marL="828675" rtl="0" algn="l">
              <a:lnSpc>
                <a:spcPct val="100000"/>
              </a:lnSpc>
              <a:spcBef>
                <a:spcPts val="1800"/>
              </a:spcBef>
              <a:spcAft>
                <a:spcPts val="0"/>
              </a:spcAft>
              <a:buSzPts val="1440"/>
              <a:buFont typeface="Noto Sans Symbols"/>
              <a:buNone/>
            </a:pPr>
            <a:r>
              <a:t/>
            </a:r>
            <a:endParaRPr/>
          </a:p>
          <a:p>
            <a:pPr indent="-291147" lvl="3" marL="828675" rtl="0" algn="l">
              <a:lnSpc>
                <a:spcPct val="100000"/>
              </a:lnSpc>
              <a:spcBef>
                <a:spcPts val="600"/>
              </a:spcBef>
              <a:spcAft>
                <a:spcPts val="0"/>
              </a:spcAft>
              <a:buSzPts val="1440"/>
              <a:buFont typeface="Noto Sans Symbols"/>
              <a:buNone/>
            </a:pPr>
            <a:r>
              <a:t/>
            </a:r>
            <a:endParaRPr/>
          </a:p>
          <a:p>
            <a:pPr indent="0" lvl="3" marL="446087" rtl="0" algn="l">
              <a:lnSpc>
                <a:spcPct val="100000"/>
              </a:lnSpc>
              <a:spcBef>
                <a:spcPts val="600"/>
              </a:spcBef>
              <a:spcAft>
                <a:spcPts val="0"/>
              </a:spcAft>
              <a:buSzPts val="1440"/>
              <a:buNone/>
            </a:pPr>
            <a:r>
              <a:t/>
            </a:r>
            <a:endParaRPr/>
          </a:p>
          <a:p>
            <a:pPr indent="-291147" lvl="3" marL="828675" rtl="0" algn="l">
              <a:lnSpc>
                <a:spcPct val="100000"/>
              </a:lnSpc>
              <a:spcBef>
                <a:spcPts val="1200"/>
              </a:spcBef>
              <a:spcAft>
                <a:spcPts val="0"/>
              </a:spcAft>
              <a:buSzPts val="1440"/>
              <a:buFont typeface="Noto Sans Symbols"/>
              <a:buNone/>
            </a:pPr>
            <a:r>
              <a:t/>
            </a:r>
            <a:endParaRPr/>
          </a:p>
          <a:p>
            <a:pPr indent="-291147" lvl="3" marL="828675" rtl="0" algn="l">
              <a:lnSpc>
                <a:spcPct val="100000"/>
              </a:lnSpc>
              <a:spcBef>
                <a:spcPts val="1200"/>
              </a:spcBef>
              <a:spcAft>
                <a:spcPts val="0"/>
              </a:spcAft>
              <a:buSzPts val="1440"/>
              <a:buFont typeface="Noto Sans Symbols"/>
              <a:buNone/>
            </a:pPr>
            <a:r>
              <a:t/>
            </a:r>
            <a:endParaRPr/>
          </a:p>
        </p:txBody>
      </p:sp>
      <p:sp>
        <p:nvSpPr>
          <p:cNvPr id="248" name="Google Shape;248;gc3c0ad5a26_1_7"/>
          <p:cNvSpPr txBox="1"/>
          <p:nvPr>
            <p:ph idx="12" type="sldNum"/>
          </p:nvPr>
        </p:nvSpPr>
        <p:spPr>
          <a:xfrm>
            <a:off x="8153400" y="6421438"/>
            <a:ext cx="762000" cy="3651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lt2"/>
              </a:buClr>
              <a:buSzPts val="1100"/>
              <a:buFont typeface="Noto Sans Symbols"/>
              <a:buNone/>
            </a:pPr>
            <a:fld id="{00000000-1234-1234-1234-123412341234}" type="slidenum">
              <a:rPr b="0" i="0" lang="en-US" sz="1100" u="none" cap="none" strike="noStrike">
                <a:solidFill>
                  <a:schemeClr val="lt2"/>
                </a:solidFill>
                <a:latin typeface="Arial"/>
                <a:ea typeface="Arial"/>
                <a:cs typeface="Arial"/>
                <a:sym typeface="Arial"/>
              </a:rPr>
              <a:t>‹#›</a:t>
            </a:fld>
            <a:endParaRPr b="0" i="0" sz="1100" u="none" cap="none" strike="noStrike">
              <a:solidFill>
                <a:schemeClr val="lt2"/>
              </a:solidFill>
              <a:latin typeface="Arial"/>
              <a:ea typeface="Arial"/>
              <a:cs typeface="Arial"/>
              <a:sym typeface="Arial"/>
            </a:endParaRPr>
          </a:p>
        </p:txBody>
      </p:sp>
      <p:pic>
        <p:nvPicPr>
          <p:cNvPr descr="109 AW AHAS unit page.jpg" id="249" name="Google Shape;249;gc3c0ad5a26_1_7"/>
          <p:cNvPicPr preferRelativeResize="0"/>
          <p:nvPr/>
        </p:nvPicPr>
        <p:blipFill rotWithShape="1">
          <a:blip r:embed="rId3">
            <a:alphaModFix/>
          </a:blip>
          <a:srcRect b="0" l="0" r="0" t="0"/>
          <a:stretch/>
        </p:blipFill>
        <p:spPr>
          <a:xfrm>
            <a:off x="1676400" y="685800"/>
            <a:ext cx="5588820" cy="61721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7"/>
          <p:cNvSpPr txBox="1"/>
          <p:nvPr>
            <p:ph idx="1" type="body"/>
          </p:nvPr>
        </p:nvSpPr>
        <p:spPr>
          <a:xfrm>
            <a:off x="0" y="18360"/>
            <a:ext cx="3276600" cy="685800"/>
          </a:xfrm>
          <a:prstGeom prst="rect">
            <a:avLst/>
          </a:prstGeom>
          <a:noFill/>
          <a:ln>
            <a:noFill/>
          </a:ln>
        </p:spPr>
        <p:txBody>
          <a:bodyPr anchorCtr="0" anchor="t" bIns="45700" lIns="91425" spcFirstLastPara="1" rIns="91425" wrap="square" tIns="45700">
            <a:noAutofit/>
          </a:bodyPr>
          <a:lstStyle/>
          <a:p>
            <a:pPr indent="-396875" lvl="1" marL="396875" rtl="0" algn="l">
              <a:lnSpc>
                <a:spcPct val="100000"/>
              </a:lnSpc>
              <a:spcBef>
                <a:spcPts val="0"/>
              </a:spcBef>
              <a:spcAft>
                <a:spcPts val="0"/>
              </a:spcAft>
              <a:buSzPts val="1920"/>
              <a:buFont typeface="Noto Sans Symbols"/>
              <a:buChar char="⦿"/>
            </a:pPr>
            <a:r>
              <a:rPr lang="en-US" sz="2400"/>
              <a:t>Google Maps/Earth</a:t>
            </a:r>
            <a:endParaRPr sz="2400"/>
          </a:p>
          <a:p>
            <a:pPr indent="-291147" lvl="3" marL="828675" rtl="0" algn="l">
              <a:lnSpc>
                <a:spcPct val="100000"/>
              </a:lnSpc>
              <a:spcBef>
                <a:spcPts val="1800"/>
              </a:spcBef>
              <a:spcAft>
                <a:spcPts val="0"/>
              </a:spcAft>
              <a:buSzPts val="1440"/>
              <a:buFont typeface="Noto Sans Symbols"/>
              <a:buNone/>
            </a:pPr>
            <a:r>
              <a:t/>
            </a:r>
            <a:endParaRPr/>
          </a:p>
          <a:p>
            <a:pPr indent="-291147" lvl="3" marL="828675" rtl="0" algn="l">
              <a:lnSpc>
                <a:spcPct val="100000"/>
              </a:lnSpc>
              <a:spcBef>
                <a:spcPts val="600"/>
              </a:spcBef>
              <a:spcAft>
                <a:spcPts val="0"/>
              </a:spcAft>
              <a:buSzPts val="1440"/>
              <a:buFont typeface="Noto Sans Symbols"/>
              <a:buNone/>
            </a:pPr>
            <a:r>
              <a:t/>
            </a:r>
            <a:endParaRPr/>
          </a:p>
          <a:p>
            <a:pPr indent="0" lvl="3" marL="446087" rtl="0" algn="l">
              <a:lnSpc>
                <a:spcPct val="100000"/>
              </a:lnSpc>
              <a:spcBef>
                <a:spcPts val="600"/>
              </a:spcBef>
              <a:spcAft>
                <a:spcPts val="0"/>
              </a:spcAft>
              <a:buSzPts val="1440"/>
              <a:buNone/>
            </a:pPr>
            <a:r>
              <a:t/>
            </a:r>
            <a:endParaRPr/>
          </a:p>
          <a:p>
            <a:pPr indent="-291147" lvl="3" marL="828675" rtl="0" algn="l">
              <a:lnSpc>
                <a:spcPct val="100000"/>
              </a:lnSpc>
              <a:spcBef>
                <a:spcPts val="1200"/>
              </a:spcBef>
              <a:spcAft>
                <a:spcPts val="0"/>
              </a:spcAft>
              <a:buSzPts val="1440"/>
              <a:buFont typeface="Noto Sans Symbols"/>
              <a:buNone/>
            </a:pPr>
            <a:r>
              <a:t/>
            </a:r>
            <a:endParaRPr/>
          </a:p>
          <a:p>
            <a:pPr indent="-291147" lvl="3" marL="828675" rtl="0" algn="l">
              <a:lnSpc>
                <a:spcPct val="100000"/>
              </a:lnSpc>
              <a:spcBef>
                <a:spcPts val="1200"/>
              </a:spcBef>
              <a:spcAft>
                <a:spcPts val="0"/>
              </a:spcAft>
              <a:buSzPts val="1440"/>
              <a:buFont typeface="Noto Sans Symbols"/>
              <a:buNone/>
            </a:pPr>
            <a:r>
              <a:t/>
            </a:r>
            <a:endParaRPr/>
          </a:p>
        </p:txBody>
      </p:sp>
      <p:sp>
        <p:nvSpPr>
          <p:cNvPr id="255" name="Google Shape;255;p17"/>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lt2"/>
              </a:buClr>
              <a:buSzPts val="1100"/>
              <a:buFont typeface="Noto Sans Symbols"/>
              <a:buNone/>
            </a:pPr>
            <a:fld id="{00000000-1234-1234-1234-123412341234}" type="slidenum">
              <a:rPr b="0" i="0" lang="en-US" sz="1100" u="none" cap="none" strike="noStrike">
                <a:solidFill>
                  <a:schemeClr val="lt2"/>
                </a:solidFill>
                <a:latin typeface="Arial"/>
                <a:ea typeface="Arial"/>
                <a:cs typeface="Arial"/>
                <a:sym typeface="Arial"/>
              </a:rPr>
              <a:t>‹#›</a:t>
            </a:fld>
            <a:endParaRPr b="0" i="0" sz="1100" u="none" cap="none" strike="noStrike">
              <a:solidFill>
                <a:schemeClr val="lt2"/>
              </a:solidFill>
              <a:latin typeface="Arial"/>
              <a:ea typeface="Arial"/>
              <a:cs typeface="Arial"/>
              <a:sym typeface="Arial"/>
            </a:endParaRPr>
          </a:p>
        </p:txBody>
      </p:sp>
      <p:pic>
        <p:nvPicPr>
          <p:cNvPr descr="109 AW Google map with radar.jpg" id="256" name="Google Shape;256;p17"/>
          <p:cNvPicPr preferRelativeResize="0"/>
          <p:nvPr/>
        </p:nvPicPr>
        <p:blipFill rotWithShape="1">
          <a:blip r:embed="rId3">
            <a:alphaModFix/>
          </a:blip>
          <a:srcRect b="0" l="0" r="0" t="0"/>
          <a:stretch/>
        </p:blipFill>
        <p:spPr>
          <a:xfrm>
            <a:off x="1721569" y="685800"/>
            <a:ext cx="5700862" cy="61007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8"/>
          <p:cNvSpPr txBox="1"/>
          <p:nvPr>
            <p:ph idx="1" type="body"/>
          </p:nvPr>
        </p:nvSpPr>
        <p:spPr>
          <a:xfrm>
            <a:off x="152400" y="228600"/>
            <a:ext cx="3428999" cy="609600"/>
          </a:xfrm>
          <a:prstGeom prst="rect">
            <a:avLst/>
          </a:prstGeom>
          <a:noFill/>
          <a:ln>
            <a:noFill/>
          </a:ln>
        </p:spPr>
        <p:txBody>
          <a:bodyPr anchorCtr="0" anchor="t" bIns="45700" lIns="91425" spcFirstLastPara="1" rIns="91425" wrap="square" tIns="45700">
            <a:noAutofit/>
          </a:bodyPr>
          <a:lstStyle/>
          <a:p>
            <a:pPr indent="-396875" lvl="1" marL="396875" rtl="0" algn="l">
              <a:lnSpc>
                <a:spcPct val="100000"/>
              </a:lnSpc>
              <a:spcBef>
                <a:spcPts val="0"/>
              </a:spcBef>
              <a:spcAft>
                <a:spcPts val="0"/>
              </a:spcAft>
              <a:buSzPts val="1920"/>
              <a:buFont typeface="Noto Sans Symbols"/>
              <a:buChar char="⦿"/>
            </a:pPr>
            <a:r>
              <a:rPr lang="en-US" sz="2400"/>
              <a:t>AHAS BAM Layer</a:t>
            </a:r>
            <a:endParaRPr sz="2400"/>
          </a:p>
          <a:p>
            <a:pPr indent="-291147" lvl="3" marL="828675" rtl="0" algn="l">
              <a:lnSpc>
                <a:spcPct val="100000"/>
              </a:lnSpc>
              <a:spcBef>
                <a:spcPts val="1800"/>
              </a:spcBef>
              <a:spcAft>
                <a:spcPts val="0"/>
              </a:spcAft>
              <a:buSzPts val="1440"/>
              <a:buFont typeface="Noto Sans Symbols"/>
              <a:buNone/>
            </a:pPr>
            <a:r>
              <a:t/>
            </a:r>
            <a:endParaRPr/>
          </a:p>
          <a:p>
            <a:pPr indent="-291147" lvl="3" marL="828675" rtl="0" algn="l">
              <a:lnSpc>
                <a:spcPct val="100000"/>
              </a:lnSpc>
              <a:spcBef>
                <a:spcPts val="600"/>
              </a:spcBef>
              <a:spcAft>
                <a:spcPts val="0"/>
              </a:spcAft>
              <a:buSzPts val="1440"/>
              <a:buFont typeface="Noto Sans Symbols"/>
              <a:buNone/>
            </a:pPr>
            <a:r>
              <a:t/>
            </a:r>
            <a:endParaRPr/>
          </a:p>
          <a:p>
            <a:pPr indent="0" lvl="3" marL="446087" rtl="0" algn="l">
              <a:lnSpc>
                <a:spcPct val="100000"/>
              </a:lnSpc>
              <a:spcBef>
                <a:spcPts val="600"/>
              </a:spcBef>
              <a:spcAft>
                <a:spcPts val="0"/>
              </a:spcAft>
              <a:buSzPts val="1440"/>
              <a:buNone/>
            </a:pPr>
            <a:r>
              <a:t/>
            </a:r>
            <a:endParaRPr/>
          </a:p>
          <a:p>
            <a:pPr indent="-291147" lvl="3" marL="828675" rtl="0" algn="l">
              <a:lnSpc>
                <a:spcPct val="100000"/>
              </a:lnSpc>
              <a:spcBef>
                <a:spcPts val="1200"/>
              </a:spcBef>
              <a:spcAft>
                <a:spcPts val="0"/>
              </a:spcAft>
              <a:buSzPts val="1440"/>
              <a:buFont typeface="Noto Sans Symbols"/>
              <a:buNone/>
            </a:pPr>
            <a:r>
              <a:t/>
            </a:r>
            <a:endParaRPr/>
          </a:p>
          <a:p>
            <a:pPr indent="-291147" lvl="3" marL="828675" rtl="0" algn="l">
              <a:lnSpc>
                <a:spcPct val="100000"/>
              </a:lnSpc>
              <a:spcBef>
                <a:spcPts val="1200"/>
              </a:spcBef>
              <a:spcAft>
                <a:spcPts val="0"/>
              </a:spcAft>
              <a:buSzPts val="1440"/>
              <a:buFont typeface="Noto Sans Symbols"/>
              <a:buNone/>
            </a:pPr>
            <a:r>
              <a:t/>
            </a:r>
            <a:endParaRPr/>
          </a:p>
        </p:txBody>
      </p:sp>
      <p:sp>
        <p:nvSpPr>
          <p:cNvPr id="262" name="Google Shape;262;p18"/>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lt2"/>
              </a:buClr>
              <a:buSzPts val="1100"/>
              <a:buFont typeface="Noto Sans Symbols"/>
              <a:buNone/>
            </a:pPr>
            <a:fld id="{00000000-1234-1234-1234-123412341234}" type="slidenum">
              <a:rPr b="0" i="0" lang="en-US" sz="1100" u="none" cap="none" strike="noStrike">
                <a:solidFill>
                  <a:schemeClr val="lt2"/>
                </a:solidFill>
                <a:latin typeface="Arial"/>
                <a:ea typeface="Arial"/>
                <a:cs typeface="Arial"/>
                <a:sym typeface="Arial"/>
              </a:rPr>
              <a:t>‹#›</a:t>
            </a:fld>
            <a:endParaRPr b="0" i="0" sz="1100" u="none" cap="none" strike="noStrike">
              <a:solidFill>
                <a:schemeClr val="lt2"/>
              </a:solidFill>
              <a:latin typeface="Arial"/>
              <a:ea typeface="Arial"/>
              <a:cs typeface="Arial"/>
              <a:sym typeface="Arial"/>
            </a:endParaRPr>
          </a:p>
        </p:txBody>
      </p:sp>
      <p:pic>
        <p:nvPicPr>
          <p:cNvPr descr="109 AW BAM.jpg" id="263" name="Google Shape;263;p18"/>
          <p:cNvPicPr preferRelativeResize="0"/>
          <p:nvPr/>
        </p:nvPicPr>
        <p:blipFill rotWithShape="1">
          <a:blip r:embed="rId3">
            <a:alphaModFix/>
          </a:blip>
          <a:srcRect b="0" l="0" r="0" t="0"/>
          <a:stretch/>
        </p:blipFill>
        <p:spPr>
          <a:xfrm>
            <a:off x="2057400" y="990600"/>
            <a:ext cx="4926251" cy="5640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9"/>
          <p:cNvSpPr txBox="1"/>
          <p:nvPr>
            <p:ph idx="1" type="body"/>
          </p:nvPr>
        </p:nvSpPr>
        <p:spPr>
          <a:xfrm>
            <a:off x="152401" y="228600"/>
            <a:ext cx="2362200" cy="609600"/>
          </a:xfrm>
          <a:prstGeom prst="rect">
            <a:avLst/>
          </a:prstGeom>
          <a:noFill/>
          <a:ln>
            <a:noFill/>
          </a:ln>
        </p:spPr>
        <p:txBody>
          <a:bodyPr anchorCtr="0" anchor="t" bIns="45700" lIns="91425" spcFirstLastPara="1" rIns="91425" wrap="square" tIns="45700">
            <a:noAutofit/>
          </a:bodyPr>
          <a:lstStyle/>
          <a:p>
            <a:pPr indent="-396875" lvl="1" marL="396875" rtl="0" algn="l">
              <a:lnSpc>
                <a:spcPct val="100000"/>
              </a:lnSpc>
              <a:spcBef>
                <a:spcPts val="0"/>
              </a:spcBef>
              <a:spcAft>
                <a:spcPts val="0"/>
              </a:spcAft>
              <a:buSzPts val="1920"/>
              <a:buFont typeface="Noto Sans Symbols"/>
              <a:buChar char="⦿"/>
            </a:pPr>
            <a:r>
              <a:rPr lang="en-US" sz="2400"/>
              <a:t>AHAS Plus</a:t>
            </a:r>
            <a:endParaRPr sz="2400"/>
          </a:p>
          <a:p>
            <a:pPr indent="-291147" lvl="3" marL="828675" rtl="0" algn="l">
              <a:lnSpc>
                <a:spcPct val="100000"/>
              </a:lnSpc>
              <a:spcBef>
                <a:spcPts val="1800"/>
              </a:spcBef>
              <a:spcAft>
                <a:spcPts val="0"/>
              </a:spcAft>
              <a:buSzPts val="1440"/>
              <a:buFont typeface="Noto Sans Symbols"/>
              <a:buNone/>
            </a:pPr>
            <a:r>
              <a:t/>
            </a:r>
            <a:endParaRPr/>
          </a:p>
          <a:p>
            <a:pPr indent="-291147" lvl="3" marL="828675" rtl="0" algn="l">
              <a:lnSpc>
                <a:spcPct val="100000"/>
              </a:lnSpc>
              <a:spcBef>
                <a:spcPts val="600"/>
              </a:spcBef>
              <a:spcAft>
                <a:spcPts val="0"/>
              </a:spcAft>
              <a:buSzPts val="1440"/>
              <a:buFont typeface="Noto Sans Symbols"/>
              <a:buNone/>
            </a:pPr>
            <a:r>
              <a:t/>
            </a:r>
            <a:endParaRPr/>
          </a:p>
          <a:p>
            <a:pPr indent="0" lvl="3" marL="446087" rtl="0" algn="l">
              <a:lnSpc>
                <a:spcPct val="100000"/>
              </a:lnSpc>
              <a:spcBef>
                <a:spcPts val="600"/>
              </a:spcBef>
              <a:spcAft>
                <a:spcPts val="0"/>
              </a:spcAft>
              <a:buSzPts val="1440"/>
              <a:buNone/>
            </a:pPr>
            <a:r>
              <a:t/>
            </a:r>
            <a:endParaRPr/>
          </a:p>
          <a:p>
            <a:pPr indent="-291147" lvl="3" marL="828675" rtl="0" algn="l">
              <a:lnSpc>
                <a:spcPct val="100000"/>
              </a:lnSpc>
              <a:spcBef>
                <a:spcPts val="1200"/>
              </a:spcBef>
              <a:spcAft>
                <a:spcPts val="0"/>
              </a:spcAft>
              <a:buSzPts val="1440"/>
              <a:buFont typeface="Noto Sans Symbols"/>
              <a:buNone/>
            </a:pPr>
            <a:r>
              <a:t/>
            </a:r>
            <a:endParaRPr/>
          </a:p>
          <a:p>
            <a:pPr indent="-291147" lvl="3" marL="828675" rtl="0" algn="l">
              <a:lnSpc>
                <a:spcPct val="100000"/>
              </a:lnSpc>
              <a:spcBef>
                <a:spcPts val="1200"/>
              </a:spcBef>
              <a:spcAft>
                <a:spcPts val="0"/>
              </a:spcAft>
              <a:buSzPts val="1440"/>
              <a:buFont typeface="Noto Sans Symbols"/>
              <a:buNone/>
            </a:pPr>
            <a:r>
              <a:t/>
            </a:r>
            <a:endParaRPr/>
          </a:p>
        </p:txBody>
      </p:sp>
      <p:sp>
        <p:nvSpPr>
          <p:cNvPr id="269" name="Google Shape;269;p19"/>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lt2"/>
              </a:buClr>
              <a:buSzPts val="1100"/>
              <a:buFont typeface="Noto Sans Symbols"/>
              <a:buNone/>
            </a:pPr>
            <a:fld id="{00000000-1234-1234-1234-123412341234}" type="slidenum">
              <a:rPr b="0" i="0" lang="en-US" sz="1100" u="none" cap="none" strike="noStrike">
                <a:solidFill>
                  <a:schemeClr val="lt2"/>
                </a:solidFill>
                <a:latin typeface="Arial"/>
                <a:ea typeface="Arial"/>
                <a:cs typeface="Arial"/>
                <a:sym typeface="Arial"/>
              </a:rPr>
              <a:t>‹#›</a:t>
            </a:fld>
            <a:endParaRPr b="0" i="0" sz="1100" u="none" cap="none" strike="noStrike">
              <a:solidFill>
                <a:schemeClr val="lt2"/>
              </a:solidFill>
              <a:latin typeface="Arial"/>
              <a:ea typeface="Arial"/>
              <a:cs typeface="Arial"/>
              <a:sym typeface="Arial"/>
            </a:endParaRPr>
          </a:p>
        </p:txBody>
      </p:sp>
      <p:pic>
        <p:nvPicPr>
          <p:cNvPr descr="109 AW AHAS Plus.jpg" id="270" name="Google Shape;270;p19"/>
          <p:cNvPicPr preferRelativeResize="0"/>
          <p:nvPr/>
        </p:nvPicPr>
        <p:blipFill rotWithShape="1">
          <a:blip r:embed="rId3">
            <a:alphaModFix/>
          </a:blip>
          <a:srcRect b="0" l="0" r="0" t="0"/>
          <a:stretch/>
        </p:blipFill>
        <p:spPr>
          <a:xfrm>
            <a:off x="1676400" y="838200"/>
            <a:ext cx="5866408" cy="60197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
          <p:cNvSpPr txBox="1"/>
          <p:nvPr>
            <p:ph type="title"/>
          </p:nvPr>
        </p:nvSpPr>
        <p:spPr>
          <a:xfrm>
            <a:off x="457200" y="274650"/>
            <a:ext cx="8377200" cy="1143000"/>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SzPct val="35000"/>
              <a:buNone/>
            </a:pPr>
            <a:r>
              <a:rPr lang="en-US" sz="4000"/>
              <a:t>Avian Hazard Advisory System:  AHAS</a:t>
            </a:r>
            <a:endParaRPr sz="4000"/>
          </a:p>
        </p:txBody>
      </p:sp>
      <p:sp>
        <p:nvSpPr>
          <p:cNvPr id="104" name="Google Shape;104;p2"/>
          <p:cNvSpPr txBox="1"/>
          <p:nvPr>
            <p:ph idx="1" type="body"/>
          </p:nvPr>
        </p:nvSpPr>
        <p:spPr>
          <a:xfrm>
            <a:off x="457200" y="1447800"/>
            <a:ext cx="5029200" cy="4800600"/>
          </a:xfrm>
          <a:prstGeom prst="rect">
            <a:avLst/>
          </a:prstGeom>
          <a:noFill/>
          <a:ln>
            <a:noFill/>
          </a:ln>
        </p:spPr>
        <p:txBody>
          <a:bodyPr anchorCtr="0" anchor="t" bIns="45700" lIns="91425" spcFirstLastPara="1" rIns="91425" wrap="square" tIns="45700">
            <a:noAutofit/>
          </a:bodyPr>
          <a:lstStyle/>
          <a:p>
            <a:pPr indent="0" lvl="1" marL="0" rtl="0" algn="l">
              <a:lnSpc>
                <a:spcPct val="150000"/>
              </a:lnSpc>
              <a:spcBef>
                <a:spcPts val="0"/>
              </a:spcBef>
              <a:spcAft>
                <a:spcPts val="0"/>
              </a:spcAft>
              <a:buSzPts val="1600"/>
              <a:buFont typeface="Noto Sans Symbols"/>
              <a:buNone/>
            </a:pPr>
            <a:r>
              <a:rPr lang="en-US"/>
              <a:t>Briefing Objectives</a:t>
            </a:r>
            <a:endParaRPr/>
          </a:p>
          <a:p>
            <a:pPr indent="-273050" lvl="1" marL="273050" rtl="0" algn="l">
              <a:lnSpc>
                <a:spcPct val="150000"/>
              </a:lnSpc>
              <a:spcBef>
                <a:spcPts val="600"/>
              </a:spcBef>
              <a:spcAft>
                <a:spcPts val="0"/>
              </a:spcAft>
              <a:buSzPts val="1600"/>
              <a:buFont typeface="Noto Sans Symbols"/>
              <a:buChar char="⦿"/>
            </a:pPr>
            <a:r>
              <a:rPr lang="en-US"/>
              <a:t>Background</a:t>
            </a:r>
            <a:endParaRPr/>
          </a:p>
          <a:p>
            <a:pPr indent="-273050" lvl="1" marL="273050" rtl="0" algn="l">
              <a:lnSpc>
                <a:spcPct val="150000"/>
              </a:lnSpc>
              <a:spcBef>
                <a:spcPts val="0"/>
              </a:spcBef>
              <a:spcAft>
                <a:spcPts val="0"/>
              </a:spcAft>
              <a:buSzPts val="1600"/>
              <a:buFont typeface="Noto Sans Symbols"/>
              <a:buChar char="⦿"/>
            </a:pPr>
            <a:r>
              <a:rPr lang="en-US"/>
              <a:t>System Components</a:t>
            </a:r>
            <a:endParaRPr/>
          </a:p>
          <a:p>
            <a:pPr indent="-273050" lvl="1" marL="273050" rtl="0" algn="l">
              <a:lnSpc>
                <a:spcPct val="150000"/>
              </a:lnSpc>
              <a:spcBef>
                <a:spcPts val="0"/>
              </a:spcBef>
              <a:spcAft>
                <a:spcPts val="0"/>
              </a:spcAft>
              <a:buSzPts val="1600"/>
              <a:buFont typeface="Noto Sans Symbols"/>
              <a:buChar char="⦿"/>
            </a:pPr>
            <a:r>
              <a:rPr lang="en-US"/>
              <a:t>Risk Calculations</a:t>
            </a:r>
            <a:endParaRPr/>
          </a:p>
          <a:p>
            <a:pPr indent="-273050" lvl="1" marL="273050" rtl="0" algn="l">
              <a:lnSpc>
                <a:spcPct val="150000"/>
              </a:lnSpc>
              <a:spcBef>
                <a:spcPts val="0"/>
              </a:spcBef>
              <a:spcAft>
                <a:spcPts val="0"/>
              </a:spcAft>
              <a:buSzPts val="1600"/>
              <a:buFont typeface="Noto Sans Symbols"/>
              <a:buChar char="⦿"/>
            </a:pPr>
            <a:r>
              <a:rPr lang="en-US"/>
              <a:t>AHAS Queries</a:t>
            </a:r>
            <a:endParaRPr/>
          </a:p>
          <a:p>
            <a:pPr indent="-273050" lvl="1" marL="273050" rtl="0" algn="l">
              <a:lnSpc>
                <a:spcPct val="150000"/>
              </a:lnSpc>
              <a:spcBef>
                <a:spcPts val="0"/>
              </a:spcBef>
              <a:spcAft>
                <a:spcPts val="0"/>
              </a:spcAft>
              <a:buSzPts val="1600"/>
              <a:buFont typeface="Noto Sans Symbols"/>
              <a:buChar char="⦿"/>
            </a:pPr>
            <a:r>
              <a:rPr lang="en-US"/>
              <a:t>Best Practices</a:t>
            </a:r>
            <a:endParaRPr/>
          </a:p>
          <a:p>
            <a:pPr indent="-273050" lvl="1" marL="273050" rtl="0" algn="l">
              <a:lnSpc>
                <a:spcPct val="150000"/>
              </a:lnSpc>
              <a:spcBef>
                <a:spcPts val="0"/>
              </a:spcBef>
              <a:spcAft>
                <a:spcPts val="0"/>
              </a:spcAft>
              <a:buSzPts val="1600"/>
              <a:buFont typeface="Noto Sans Symbols"/>
              <a:buChar char="⦿"/>
            </a:pPr>
            <a:r>
              <a:rPr lang="en-US"/>
              <a:t>Common Misconceptions</a:t>
            </a:r>
            <a:endParaRPr/>
          </a:p>
          <a:p>
            <a:pPr indent="-171450" lvl="1" marL="273050" rtl="0" algn="l">
              <a:lnSpc>
                <a:spcPct val="150000"/>
              </a:lnSpc>
              <a:spcBef>
                <a:spcPts val="0"/>
              </a:spcBef>
              <a:spcAft>
                <a:spcPts val="0"/>
              </a:spcAft>
              <a:buSzPts val="1600"/>
              <a:buFont typeface="Noto Sans Symbols"/>
              <a:buNone/>
            </a:pPr>
            <a:r>
              <a:t/>
            </a:r>
            <a:endParaRPr/>
          </a:p>
          <a:p>
            <a:pPr indent="-171450" lvl="1" marL="273050" rtl="0" algn="l">
              <a:lnSpc>
                <a:spcPct val="150000"/>
              </a:lnSpc>
              <a:spcBef>
                <a:spcPts val="0"/>
              </a:spcBef>
              <a:spcAft>
                <a:spcPts val="0"/>
              </a:spcAft>
              <a:buSzPts val="1600"/>
              <a:buFont typeface="Noto Sans Symbols"/>
              <a:buNone/>
            </a:pPr>
            <a:r>
              <a:t/>
            </a:r>
            <a:endParaRPr/>
          </a:p>
        </p:txBody>
      </p:sp>
      <p:sp>
        <p:nvSpPr>
          <p:cNvPr id="105" name="Google Shape;105;p2"/>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lt2"/>
              </a:buClr>
              <a:buSzPts val="1100"/>
              <a:buFont typeface="Noto Sans Symbols"/>
              <a:buNone/>
            </a:pPr>
            <a:fld id="{00000000-1234-1234-1234-123412341234}" type="slidenum">
              <a:rPr b="0" i="0" lang="en-US" sz="1100" u="none" cap="none" strike="noStrike">
                <a:solidFill>
                  <a:schemeClr val="lt2"/>
                </a:solidFill>
                <a:latin typeface="Arial"/>
                <a:ea typeface="Arial"/>
                <a:cs typeface="Arial"/>
                <a:sym typeface="Arial"/>
              </a:rPr>
              <a:t>‹#›</a:t>
            </a:fld>
            <a:endParaRPr b="0" i="0" sz="1100" u="none" cap="none" strike="noStrike">
              <a:solidFill>
                <a:schemeClr val="lt2"/>
              </a:solidFill>
              <a:latin typeface="Arial"/>
              <a:ea typeface="Arial"/>
              <a:cs typeface="Arial"/>
              <a:sym typeface="Arial"/>
            </a:endParaRPr>
          </a:p>
        </p:txBody>
      </p:sp>
      <p:pic>
        <p:nvPicPr>
          <p:cNvPr descr="skibird 1.jpg" id="106" name="Google Shape;106;p2"/>
          <p:cNvPicPr preferRelativeResize="0"/>
          <p:nvPr/>
        </p:nvPicPr>
        <p:blipFill rotWithShape="1">
          <a:blip r:embed="rId3">
            <a:alphaModFix/>
          </a:blip>
          <a:srcRect b="0" l="0" r="0" t="0"/>
          <a:stretch/>
        </p:blipFill>
        <p:spPr>
          <a:xfrm>
            <a:off x="4419600" y="1828800"/>
            <a:ext cx="4414762" cy="2781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c3c0ad5a26_1_0"/>
          <p:cNvSpPr txBox="1"/>
          <p:nvPr>
            <p:ph idx="1" type="body"/>
          </p:nvPr>
        </p:nvSpPr>
        <p:spPr>
          <a:xfrm>
            <a:off x="152400" y="228600"/>
            <a:ext cx="6234600" cy="609600"/>
          </a:xfrm>
          <a:prstGeom prst="rect">
            <a:avLst/>
          </a:prstGeom>
          <a:noFill/>
          <a:ln>
            <a:noFill/>
          </a:ln>
        </p:spPr>
        <p:txBody>
          <a:bodyPr anchorCtr="0" anchor="t" bIns="45700" lIns="91425" spcFirstLastPara="1" rIns="91425" wrap="square" tIns="45700">
            <a:noAutofit/>
          </a:bodyPr>
          <a:lstStyle/>
          <a:p>
            <a:pPr indent="-396875" lvl="1" marL="396875" rtl="0" algn="l">
              <a:lnSpc>
                <a:spcPct val="100000"/>
              </a:lnSpc>
              <a:spcBef>
                <a:spcPts val="0"/>
              </a:spcBef>
              <a:spcAft>
                <a:spcPts val="0"/>
              </a:spcAft>
              <a:buSzPts val="1920"/>
              <a:buFont typeface="Noto Sans Symbols"/>
              <a:buChar char="⦿"/>
            </a:pPr>
            <a:r>
              <a:rPr lang="en-US" sz="2400"/>
              <a:t>AHAS Messenger ahas@detect-inc.com</a:t>
            </a:r>
            <a:endParaRPr sz="2400"/>
          </a:p>
          <a:p>
            <a:pPr indent="-291147" lvl="3" marL="828675" rtl="0" algn="l">
              <a:lnSpc>
                <a:spcPct val="100000"/>
              </a:lnSpc>
              <a:spcBef>
                <a:spcPts val="1800"/>
              </a:spcBef>
              <a:spcAft>
                <a:spcPts val="0"/>
              </a:spcAft>
              <a:buSzPts val="1440"/>
              <a:buFont typeface="Noto Sans Symbols"/>
              <a:buNone/>
            </a:pPr>
            <a:r>
              <a:t/>
            </a:r>
            <a:endParaRPr/>
          </a:p>
          <a:p>
            <a:pPr indent="-291147" lvl="3" marL="828675" rtl="0" algn="l">
              <a:lnSpc>
                <a:spcPct val="100000"/>
              </a:lnSpc>
              <a:spcBef>
                <a:spcPts val="600"/>
              </a:spcBef>
              <a:spcAft>
                <a:spcPts val="0"/>
              </a:spcAft>
              <a:buSzPts val="1440"/>
              <a:buFont typeface="Noto Sans Symbols"/>
              <a:buNone/>
            </a:pPr>
            <a:r>
              <a:t/>
            </a:r>
            <a:endParaRPr/>
          </a:p>
          <a:p>
            <a:pPr indent="0" lvl="3" marL="446087" rtl="0" algn="l">
              <a:lnSpc>
                <a:spcPct val="100000"/>
              </a:lnSpc>
              <a:spcBef>
                <a:spcPts val="600"/>
              </a:spcBef>
              <a:spcAft>
                <a:spcPts val="0"/>
              </a:spcAft>
              <a:buSzPts val="1440"/>
              <a:buNone/>
            </a:pPr>
            <a:r>
              <a:t/>
            </a:r>
            <a:endParaRPr/>
          </a:p>
          <a:p>
            <a:pPr indent="-291147" lvl="3" marL="828675" rtl="0" algn="l">
              <a:lnSpc>
                <a:spcPct val="100000"/>
              </a:lnSpc>
              <a:spcBef>
                <a:spcPts val="1200"/>
              </a:spcBef>
              <a:spcAft>
                <a:spcPts val="0"/>
              </a:spcAft>
              <a:buSzPts val="1440"/>
              <a:buFont typeface="Noto Sans Symbols"/>
              <a:buNone/>
            </a:pPr>
            <a:r>
              <a:t/>
            </a:r>
            <a:endParaRPr/>
          </a:p>
          <a:p>
            <a:pPr indent="-291147" lvl="3" marL="828675" rtl="0" algn="l">
              <a:lnSpc>
                <a:spcPct val="100000"/>
              </a:lnSpc>
              <a:spcBef>
                <a:spcPts val="1200"/>
              </a:spcBef>
              <a:spcAft>
                <a:spcPts val="0"/>
              </a:spcAft>
              <a:buSzPts val="1440"/>
              <a:buFont typeface="Noto Sans Symbols"/>
              <a:buNone/>
            </a:pPr>
            <a:r>
              <a:t/>
            </a:r>
            <a:endParaRPr/>
          </a:p>
        </p:txBody>
      </p:sp>
      <p:sp>
        <p:nvSpPr>
          <p:cNvPr id="276" name="Google Shape;276;gc3c0ad5a26_1_0"/>
          <p:cNvSpPr txBox="1"/>
          <p:nvPr>
            <p:ph idx="12" type="sldNum"/>
          </p:nvPr>
        </p:nvSpPr>
        <p:spPr>
          <a:xfrm>
            <a:off x="8153400" y="6421438"/>
            <a:ext cx="762000" cy="3651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lt2"/>
              </a:buClr>
              <a:buSzPts val="1100"/>
              <a:buFont typeface="Noto Sans Symbols"/>
              <a:buNone/>
            </a:pPr>
            <a:fld id="{00000000-1234-1234-1234-123412341234}" type="slidenum">
              <a:rPr b="0" i="0" lang="en-US" sz="1100" u="none" cap="none" strike="noStrike">
                <a:solidFill>
                  <a:schemeClr val="lt2"/>
                </a:solidFill>
                <a:latin typeface="Arial"/>
                <a:ea typeface="Arial"/>
                <a:cs typeface="Arial"/>
                <a:sym typeface="Arial"/>
              </a:rPr>
              <a:t>‹#›</a:t>
            </a:fld>
            <a:endParaRPr b="0" i="0" sz="1100" u="none" cap="none" strike="noStrike">
              <a:solidFill>
                <a:schemeClr val="lt2"/>
              </a:solidFill>
              <a:latin typeface="Arial"/>
              <a:ea typeface="Arial"/>
              <a:cs typeface="Arial"/>
              <a:sym typeface="Arial"/>
            </a:endParaRPr>
          </a:p>
        </p:txBody>
      </p:sp>
      <p:pic>
        <p:nvPicPr>
          <p:cNvPr id="277" name="Google Shape;277;gc3c0ad5a26_1_0"/>
          <p:cNvPicPr preferRelativeResize="0"/>
          <p:nvPr/>
        </p:nvPicPr>
        <p:blipFill>
          <a:blip r:embed="rId3">
            <a:alphaModFix/>
          </a:blip>
          <a:stretch>
            <a:fillRect/>
          </a:stretch>
        </p:blipFill>
        <p:spPr>
          <a:xfrm>
            <a:off x="3181865" y="898850"/>
            <a:ext cx="2780271" cy="571500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0"/>
          <p:cNvSpPr txBox="1"/>
          <p:nvPr>
            <p:ph type="title"/>
          </p:nvPr>
        </p:nvSpPr>
        <p:spPr>
          <a:xfrm>
            <a:off x="3619500" y="-152400"/>
            <a:ext cx="1905000" cy="1143000"/>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SzPts val="1400"/>
              <a:buNone/>
            </a:pPr>
            <a:r>
              <a:rPr lang="en-US" sz="4000"/>
              <a:t>AHAS</a:t>
            </a:r>
            <a:endParaRPr sz="4000"/>
          </a:p>
        </p:txBody>
      </p:sp>
      <p:sp>
        <p:nvSpPr>
          <p:cNvPr id="283" name="Google Shape;283;p20"/>
          <p:cNvSpPr txBox="1"/>
          <p:nvPr>
            <p:ph idx="1" type="body"/>
          </p:nvPr>
        </p:nvSpPr>
        <p:spPr>
          <a:xfrm>
            <a:off x="76200" y="914400"/>
            <a:ext cx="8662500" cy="5553600"/>
          </a:xfrm>
          <a:prstGeom prst="rect">
            <a:avLst/>
          </a:prstGeom>
          <a:noFill/>
          <a:ln>
            <a:noFill/>
          </a:ln>
        </p:spPr>
        <p:txBody>
          <a:bodyPr anchorCtr="0" anchor="t" bIns="45700" lIns="91425" spcFirstLastPara="1" rIns="91425" wrap="square" tIns="45700">
            <a:noAutofit/>
          </a:bodyPr>
          <a:lstStyle/>
          <a:p>
            <a:pPr indent="-434460" lvl="1" marL="396875" rtl="0" algn="l">
              <a:lnSpc>
                <a:spcPct val="100000"/>
              </a:lnSpc>
              <a:spcBef>
                <a:spcPts val="0"/>
              </a:spcBef>
              <a:spcAft>
                <a:spcPts val="0"/>
              </a:spcAft>
              <a:buSzPts val="2512"/>
              <a:buFont typeface="Noto Sans Symbols"/>
              <a:buChar char="⦿"/>
            </a:pPr>
            <a:r>
              <a:rPr lang="en-US" sz="2991"/>
              <a:t>Best Practices and other stuff you should know</a:t>
            </a:r>
            <a:endParaRPr sz="2991"/>
          </a:p>
          <a:p>
            <a:pPr indent="-405447" lvl="3" marL="828675" rtl="0" algn="l">
              <a:lnSpc>
                <a:spcPct val="150000"/>
              </a:lnSpc>
              <a:spcBef>
                <a:spcPts val="1800"/>
              </a:spcBef>
              <a:spcAft>
                <a:spcPts val="0"/>
              </a:spcAft>
              <a:buSzPts val="1800"/>
              <a:buFont typeface="Noto Sans Symbols"/>
              <a:buChar char="⦿"/>
            </a:pPr>
            <a:r>
              <a:rPr lang="en-US"/>
              <a:t>Establish a unit page to consolidate airspace options</a:t>
            </a:r>
            <a:endParaRPr/>
          </a:p>
          <a:p>
            <a:pPr indent="-405447" lvl="3" marL="828675" rtl="0" algn="l">
              <a:lnSpc>
                <a:spcPct val="150000"/>
              </a:lnSpc>
              <a:spcBef>
                <a:spcPts val="600"/>
              </a:spcBef>
              <a:spcAft>
                <a:spcPts val="0"/>
              </a:spcAft>
              <a:buSzPts val="1800"/>
              <a:buFont typeface="Noto Sans Symbols"/>
              <a:buChar char="⦿"/>
            </a:pPr>
            <a:r>
              <a:rPr lang="en-US"/>
              <a:t>Check AHAS during mission planning </a:t>
            </a:r>
            <a:endParaRPr/>
          </a:p>
          <a:p>
            <a:pPr indent="-405447" lvl="3" marL="828675" rtl="0" algn="l">
              <a:lnSpc>
                <a:spcPct val="150000"/>
              </a:lnSpc>
              <a:spcBef>
                <a:spcPts val="600"/>
              </a:spcBef>
              <a:spcAft>
                <a:spcPts val="0"/>
              </a:spcAft>
              <a:buSzPts val="1800"/>
              <a:buFont typeface="Noto Sans Symbols"/>
              <a:buChar char="⦿"/>
            </a:pPr>
            <a:r>
              <a:rPr lang="en-US"/>
              <a:t>Check AHAS during “the step” (SOF briefing or at ops desk)</a:t>
            </a:r>
            <a:endParaRPr/>
          </a:p>
          <a:p>
            <a:pPr indent="-405447" lvl="3" marL="828675" rtl="0" algn="l">
              <a:lnSpc>
                <a:spcPct val="150000"/>
              </a:lnSpc>
              <a:spcBef>
                <a:spcPts val="600"/>
              </a:spcBef>
              <a:spcAft>
                <a:spcPts val="0"/>
              </a:spcAft>
              <a:buSzPts val="1800"/>
              <a:buFont typeface="Noto Sans Symbols"/>
              <a:buChar char="⦿"/>
            </a:pPr>
            <a:r>
              <a:rPr lang="en-US"/>
              <a:t>If available, check in with range operations for AHAS update enroute</a:t>
            </a:r>
            <a:endParaRPr/>
          </a:p>
          <a:p>
            <a:pPr indent="-405447" lvl="3" marL="828675" rtl="0" algn="l">
              <a:lnSpc>
                <a:spcPct val="150000"/>
              </a:lnSpc>
              <a:spcBef>
                <a:spcPts val="600"/>
              </a:spcBef>
              <a:spcAft>
                <a:spcPts val="0"/>
              </a:spcAft>
              <a:buSzPts val="1800"/>
              <a:buChar char="⦿"/>
            </a:pPr>
            <a:r>
              <a:rPr lang="en-US"/>
              <a:t>If possible check route with AHAS messenger</a:t>
            </a:r>
            <a:endParaRPr/>
          </a:p>
          <a:p>
            <a:pPr indent="-405447" lvl="3" marL="828675" rtl="0" algn="l">
              <a:lnSpc>
                <a:spcPct val="150000"/>
              </a:lnSpc>
              <a:spcBef>
                <a:spcPts val="600"/>
              </a:spcBef>
              <a:spcAft>
                <a:spcPts val="0"/>
              </a:spcAft>
              <a:buSzPts val="1800"/>
              <a:buFont typeface="Noto Sans Symbols"/>
              <a:buChar char="⦿"/>
            </a:pPr>
            <a:r>
              <a:rPr lang="en-US"/>
              <a:t>AHAS may queue operations staff about bird activity in the vicinity of the airport as PART of establishing Bird Watch Condition Codes (BWC), </a:t>
            </a:r>
            <a:r>
              <a:rPr lang="en-US">
                <a:solidFill>
                  <a:srgbClr val="FF0000"/>
                </a:solidFill>
              </a:rPr>
              <a:t>but must not replace other airfield observations!</a:t>
            </a:r>
            <a:endParaRPr/>
          </a:p>
          <a:p>
            <a:pPr indent="-405447" lvl="3" marL="828675" rtl="0" algn="l">
              <a:lnSpc>
                <a:spcPct val="150000"/>
              </a:lnSpc>
              <a:spcBef>
                <a:spcPts val="600"/>
              </a:spcBef>
              <a:spcAft>
                <a:spcPts val="0"/>
              </a:spcAft>
              <a:buSzPts val="1800"/>
              <a:buFont typeface="Noto Sans Symbols"/>
              <a:buChar char="⦿"/>
            </a:pPr>
            <a:r>
              <a:rPr lang="en-US"/>
              <a:t>AHAS “system” operated under contract, monitors all “hits” on the system and keeps records of queries.</a:t>
            </a:r>
            <a:endParaRPr/>
          </a:p>
          <a:p>
            <a:pPr indent="-291147" lvl="3" marL="828675" rtl="0" algn="l">
              <a:lnSpc>
                <a:spcPct val="100000"/>
              </a:lnSpc>
              <a:spcBef>
                <a:spcPts val="600"/>
              </a:spcBef>
              <a:spcAft>
                <a:spcPts val="0"/>
              </a:spcAft>
              <a:buSzPts val="1440"/>
              <a:buFont typeface="Noto Sans Symbols"/>
              <a:buNone/>
            </a:pPr>
            <a:r>
              <a:t/>
            </a:r>
            <a:endParaRPr/>
          </a:p>
          <a:p>
            <a:pPr indent="-291147" lvl="3" marL="828675" rtl="0" algn="l">
              <a:lnSpc>
                <a:spcPct val="100000"/>
              </a:lnSpc>
              <a:spcBef>
                <a:spcPts val="600"/>
              </a:spcBef>
              <a:spcAft>
                <a:spcPts val="0"/>
              </a:spcAft>
              <a:buSzPts val="1440"/>
              <a:buFont typeface="Noto Sans Symbols"/>
              <a:buNone/>
            </a:pPr>
            <a:r>
              <a:t/>
            </a:r>
            <a:endParaRPr/>
          </a:p>
          <a:p>
            <a:pPr indent="-291147" lvl="3" marL="828675" rtl="0" algn="l">
              <a:lnSpc>
                <a:spcPct val="100000"/>
              </a:lnSpc>
              <a:spcBef>
                <a:spcPts val="600"/>
              </a:spcBef>
              <a:spcAft>
                <a:spcPts val="0"/>
              </a:spcAft>
              <a:buSzPts val="1440"/>
              <a:buFont typeface="Noto Sans Symbols"/>
              <a:buNone/>
            </a:pPr>
            <a:r>
              <a:t/>
            </a:r>
            <a:endParaRPr/>
          </a:p>
          <a:p>
            <a:pPr indent="-291147" lvl="3" marL="828675" rtl="0" algn="l">
              <a:lnSpc>
                <a:spcPct val="100000"/>
              </a:lnSpc>
              <a:spcBef>
                <a:spcPts val="600"/>
              </a:spcBef>
              <a:spcAft>
                <a:spcPts val="0"/>
              </a:spcAft>
              <a:buSzPts val="1440"/>
              <a:buFont typeface="Noto Sans Symbols"/>
              <a:buNone/>
            </a:pPr>
            <a:r>
              <a:t/>
            </a:r>
            <a:endParaRPr/>
          </a:p>
          <a:p>
            <a:pPr indent="0" lvl="3" marL="446087" rtl="0" algn="l">
              <a:lnSpc>
                <a:spcPct val="100000"/>
              </a:lnSpc>
              <a:spcBef>
                <a:spcPts val="600"/>
              </a:spcBef>
              <a:spcAft>
                <a:spcPts val="0"/>
              </a:spcAft>
              <a:buSzPts val="1440"/>
              <a:buNone/>
            </a:pPr>
            <a:r>
              <a:t/>
            </a:r>
            <a:endParaRPr/>
          </a:p>
          <a:p>
            <a:pPr indent="-291147" lvl="3" marL="828675" rtl="0" algn="l">
              <a:lnSpc>
                <a:spcPct val="100000"/>
              </a:lnSpc>
              <a:spcBef>
                <a:spcPts val="1200"/>
              </a:spcBef>
              <a:spcAft>
                <a:spcPts val="0"/>
              </a:spcAft>
              <a:buSzPts val="1440"/>
              <a:buFont typeface="Noto Sans Symbols"/>
              <a:buNone/>
            </a:pPr>
            <a:r>
              <a:t/>
            </a:r>
            <a:endParaRPr/>
          </a:p>
          <a:p>
            <a:pPr indent="-291147" lvl="3" marL="828675" rtl="0" algn="l">
              <a:lnSpc>
                <a:spcPct val="100000"/>
              </a:lnSpc>
              <a:spcBef>
                <a:spcPts val="1200"/>
              </a:spcBef>
              <a:spcAft>
                <a:spcPts val="0"/>
              </a:spcAft>
              <a:buSzPts val="1440"/>
              <a:buFont typeface="Noto Sans Symbols"/>
              <a:buNone/>
            </a:pPr>
            <a:r>
              <a:t/>
            </a:r>
            <a:endParaRPr/>
          </a:p>
        </p:txBody>
      </p:sp>
      <p:sp>
        <p:nvSpPr>
          <p:cNvPr id="284" name="Google Shape;284;p20"/>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lt2"/>
              </a:buClr>
              <a:buSzPts val="1100"/>
              <a:buFont typeface="Noto Sans Symbols"/>
              <a:buNone/>
            </a:pPr>
            <a:fld id="{00000000-1234-1234-1234-123412341234}" type="slidenum">
              <a:rPr b="0" i="0" lang="en-US" sz="1100" u="none" cap="none" strike="noStrike">
                <a:solidFill>
                  <a:schemeClr val="lt2"/>
                </a:solidFill>
                <a:latin typeface="Arial"/>
                <a:ea typeface="Arial"/>
                <a:cs typeface="Arial"/>
                <a:sym typeface="Arial"/>
              </a:rPr>
              <a:t>‹#›</a:t>
            </a:fld>
            <a:endParaRPr b="0" i="0" sz="1100" u="none" cap="none" strike="noStrike">
              <a:solidFill>
                <a:schemeClr val="lt2"/>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2"/>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lt2"/>
              </a:buClr>
              <a:buSzPts val="1100"/>
              <a:buFont typeface="Noto Sans Symbols"/>
              <a:buNone/>
            </a:pPr>
            <a:fld id="{00000000-1234-1234-1234-123412341234}" type="slidenum">
              <a:rPr b="0" i="0" lang="en-US" sz="1100" u="none" cap="none" strike="noStrike">
                <a:solidFill>
                  <a:schemeClr val="lt2"/>
                </a:solidFill>
                <a:latin typeface="Arial"/>
                <a:ea typeface="Arial"/>
                <a:cs typeface="Arial"/>
                <a:sym typeface="Arial"/>
              </a:rPr>
              <a:t>‹#›</a:t>
            </a:fld>
            <a:endParaRPr b="0" i="0" sz="1100" u="none" cap="none" strike="noStrike">
              <a:solidFill>
                <a:schemeClr val="lt2"/>
              </a:solidFill>
              <a:latin typeface="Arial"/>
              <a:ea typeface="Arial"/>
              <a:cs typeface="Arial"/>
              <a:sym typeface="Arial"/>
            </a:endParaRPr>
          </a:p>
        </p:txBody>
      </p:sp>
      <p:sp>
        <p:nvSpPr>
          <p:cNvPr id="290" name="Google Shape;290;p22"/>
          <p:cNvSpPr/>
          <p:nvPr/>
        </p:nvSpPr>
        <p:spPr>
          <a:xfrm>
            <a:off x="0" y="228600"/>
            <a:ext cx="9144000" cy="11430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4100"/>
              <a:buFont typeface="Libre Franklin"/>
              <a:buNone/>
            </a:pPr>
            <a:r>
              <a:rPr b="1" i="0" lang="en-US" sz="4100" u="none" cap="none" strike="noStrike">
                <a:solidFill>
                  <a:schemeClr val="dk1"/>
                </a:solidFill>
                <a:latin typeface="Libre Franklin"/>
                <a:ea typeface="Libre Franklin"/>
                <a:cs typeface="Libre Franklin"/>
                <a:sym typeface="Libre Franklin"/>
              </a:rPr>
              <a:t>CONTACT INFORMATION</a:t>
            </a:r>
            <a:endParaRPr b="0" i="0" sz="1400" u="none" cap="none" strike="noStrike">
              <a:solidFill>
                <a:srgbClr val="000000"/>
              </a:solidFill>
              <a:latin typeface="Arial"/>
              <a:ea typeface="Arial"/>
              <a:cs typeface="Arial"/>
              <a:sym typeface="Arial"/>
            </a:endParaRPr>
          </a:p>
        </p:txBody>
      </p:sp>
      <p:sp>
        <p:nvSpPr>
          <p:cNvPr id="291" name="Google Shape;291;p22"/>
          <p:cNvSpPr/>
          <p:nvPr/>
        </p:nvSpPr>
        <p:spPr>
          <a:xfrm>
            <a:off x="1295400" y="1600200"/>
            <a:ext cx="6019800" cy="4953000"/>
          </a:xfrm>
          <a:prstGeom prst="rect">
            <a:avLst/>
          </a:prstGeom>
          <a:noFill/>
          <a:ln>
            <a:noFill/>
          </a:ln>
        </p:spPr>
        <p:txBody>
          <a:bodyPr anchorCtr="0" anchor="t" bIns="45700" lIns="91425" spcFirstLastPara="1" rIns="91425" wrap="square" tIns="45700">
            <a:normAutofit/>
          </a:bodyPr>
          <a:lstStyle/>
          <a:p>
            <a:pPr indent="-411480" lvl="0" marL="548640" marR="0" rtl="0" algn="l">
              <a:lnSpc>
                <a:spcPct val="90000"/>
              </a:lnSpc>
              <a:spcBef>
                <a:spcPts val="0"/>
              </a:spcBef>
              <a:spcAft>
                <a:spcPts val="0"/>
              </a:spcAft>
              <a:buClr>
                <a:srgbClr val="F9F9F9"/>
              </a:buClr>
              <a:buSzPts val="1560"/>
              <a:buFont typeface="Noto Sans Symbols"/>
              <a:buChar char="▣"/>
            </a:pPr>
            <a:r>
              <a:rPr b="1" i="0" lang="en-US" sz="2400" u="none" cap="none" strike="noStrike">
                <a:solidFill>
                  <a:schemeClr val="lt1"/>
                </a:solidFill>
                <a:latin typeface="Arial"/>
                <a:ea typeface="Arial"/>
                <a:cs typeface="Arial"/>
                <a:sym typeface="Arial"/>
              </a:rPr>
              <a:t>USAF BASH Team</a:t>
            </a:r>
            <a:endParaRPr b="0" i="0" sz="1400" u="none" cap="none" strike="noStrike">
              <a:solidFill>
                <a:srgbClr val="000000"/>
              </a:solidFill>
              <a:latin typeface="Arial"/>
              <a:ea typeface="Arial"/>
              <a:cs typeface="Arial"/>
              <a:sym typeface="Arial"/>
            </a:endParaRPr>
          </a:p>
          <a:p>
            <a:pPr indent="-283464" lvl="1" marL="868680" marR="0" rtl="0" algn="l">
              <a:lnSpc>
                <a:spcPct val="90000"/>
              </a:lnSpc>
              <a:spcBef>
                <a:spcPts val="400"/>
              </a:spcBef>
              <a:spcAft>
                <a:spcPts val="0"/>
              </a:spcAft>
              <a:buClr>
                <a:schemeClr val="lt1"/>
              </a:buClr>
              <a:buSzPts val="1600"/>
              <a:buFont typeface="Noto Sans Symbols"/>
              <a:buChar char="◼"/>
            </a:pPr>
            <a:r>
              <a:rPr b="1" i="0" lang="en-US" sz="2000" u="none" cap="none" strike="noStrike">
                <a:solidFill>
                  <a:schemeClr val="lt1"/>
                </a:solidFill>
                <a:latin typeface="Arial"/>
                <a:ea typeface="Arial"/>
                <a:cs typeface="Arial"/>
                <a:sym typeface="Arial"/>
              </a:rPr>
              <a:t>Mr. Dan Sullivan, Branch Chief </a:t>
            </a:r>
            <a:r>
              <a:rPr b="1" i="0" lang="en-US" sz="1600" u="none" cap="none" strike="noStrike">
                <a:solidFill>
                  <a:schemeClr val="lt1"/>
                </a:solidFill>
                <a:latin typeface="Arial"/>
                <a:ea typeface="Arial"/>
                <a:cs typeface="Arial"/>
                <a:sym typeface="Arial"/>
              </a:rPr>
              <a:t>daniel.sullivan.26@us.af.mil, DSN 246-5674</a:t>
            </a:r>
            <a:endParaRPr b="0" i="0" sz="1400" u="none" cap="none" strike="noStrike">
              <a:solidFill>
                <a:srgbClr val="000000"/>
              </a:solidFill>
              <a:latin typeface="Arial"/>
              <a:ea typeface="Arial"/>
              <a:cs typeface="Arial"/>
              <a:sym typeface="Arial"/>
            </a:endParaRPr>
          </a:p>
          <a:p>
            <a:pPr indent="-283464" lvl="1" marL="868680" marR="0" rtl="0" algn="l">
              <a:lnSpc>
                <a:spcPct val="90000"/>
              </a:lnSpc>
              <a:spcBef>
                <a:spcPts val="1000"/>
              </a:spcBef>
              <a:spcAft>
                <a:spcPts val="0"/>
              </a:spcAft>
              <a:buClr>
                <a:schemeClr val="lt1"/>
              </a:buClr>
              <a:buSzPts val="1600"/>
              <a:buFont typeface="Noto Sans Symbols"/>
              <a:buChar char="◼"/>
            </a:pPr>
            <a:r>
              <a:rPr b="1" i="0" lang="en-US" sz="2000" u="none" cap="none" strike="noStrike">
                <a:solidFill>
                  <a:schemeClr val="lt1"/>
                </a:solidFill>
                <a:latin typeface="Arial"/>
                <a:ea typeface="Arial"/>
                <a:cs typeface="Arial"/>
                <a:sym typeface="Arial"/>
              </a:rPr>
              <a:t>Commercial prefix is (505) 846-xxxx</a:t>
            </a:r>
            <a:endParaRPr b="0" i="0" sz="1400" u="none" cap="none" strike="noStrike">
              <a:solidFill>
                <a:srgbClr val="000000"/>
              </a:solidFill>
              <a:latin typeface="Arial"/>
              <a:ea typeface="Arial"/>
              <a:cs typeface="Arial"/>
              <a:sym typeface="Arial"/>
            </a:endParaRPr>
          </a:p>
          <a:p>
            <a:pPr indent="0" lvl="0" marL="137160" marR="0" rtl="0" algn="l">
              <a:lnSpc>
                <a:spcPct val="90000"/>
              </a:lnSpc>
              <a:spcBef>
                <a:spcPts val="400"/>
              </a:spcBef>
              <a:spcAft>
                <a:spcPts val="0"/>
              </a:spcAft>
              <a:buClr>
                <a:srgbClr val="F9F9F9"/>
              </a:buClr>
              <a:buSzPts val="1300"/>
              <a:buFont typeface="Noto Sans Symbols"/>
              <a:buNone/>
            </a:pPr>
            <a:r>
              <a:t/>
            </a:r>
            <a:endParaRPr b="1" i="0" sz="2000" u="none" cap="none" strike="noStrike">
              <a:solidFill>
                <a:schemeClr val="lt1"/>
              </a:solidFill>
              <a:latin typeface="Arial"/>
              <a:ea typeface="Arial"/>
              <a:cs typeface="Arial"/>
              <a:sym typeface="Arial"/>
            </a:endParaRPr>
          </a:p>
          <a:p>
            <a:pPr indent="-411480" lvl="0" marL="548640" marR="0" rtl="0" algn="l">
              <a:lnSpc>
                <a:spcPct val="90000"/>
              </a:lnSpc>
              <a:spcBef>
                <a:spcPts val="480"/>
              </a:spcBef>
              <a:spcAft>
                <a:spcPts val="0"/>
              </a:spcAft>
              <a:buClr>
                <a:srgbClr val="F9F9F9"/>
              </a:buClr>
              <a:buSzPts val="1560"/>
              <a:buFont typeface="Noto Sans Symbols"/>
              <a:buChar char="▣"/>
            </a:pPr>
            <a:r>
              <a:rPr b="1" i="0" lang="en-US" sz="2400" u="none" cap="none" strike="noStrike">
                <a:solidFill>
                  <a:schemeClr val="lt1"/>
                </a:solidFill>
                <a:latin typeface="Arial"/>
                <a:ea typeface="Arial"/>
                <a:cs typeface="Arial"/>
                <a:sym typeface="Arial"/>
              </a:rPr>
              <a:t>AHAS Personnel</a:t>
            </a:r>
            <a:endParaRPr b="0" i="0" sz="1400" u="none" cap="none" strike="noStrike">
              <a:solidFill>
                <a:srgbClr val="000000"/>
              </a:solidFill>
              <a:latin typeface="Arial"/>
              <a:ea typeface="Arial"/>
              <a:cs typeface="Arial"/>
              <a:sym typeface="Arial"/>
            </a:endParaRPr>
          </a:p>
          <a:p>
            <a:pPr indent="-283464" lvl="1" marL="868680" marR="0" rtl="0" algn="l">
              <a:lnSpc>
                <a:spcPct val="90000"/>
              </a:lnSpc>
              <a:spcBef>
                <a:spcPts val="400"/>
              </a:spcBef>
              <a:spcAft>
                <a:spcPts val="0"/>
              </a:spcAft>
              <a:buClr>
                <a:schemeClr val="lt1"/>
              </a:buClr>
              <a:buSzPts val="1600"/>
              <a:buFont typeface="Noto Sans Symbols"/>
              <a:buChar char="◼"/>
            </a:pPr>
            <a:r>
              <a:rPr b="1" i="0" lang="en-US" sz="2000" u="none" cap="none" strike="noStrike">
                <a:solidFill>
                  <a:schemeClr val="lt1"/>
                </a:solidFill>
                <a:latin typeface="Arial"/>
                <a:ea typeface="Arial"/>
                <a:cs typeface="Arial"/>
                <a:sym typeface="Arial"/>
              </a:rPr>
              <a:t>Mr. Ron White</a:t>
            </a:r>
            <a:endParaRPr b="0" i="0" sz="1400" u="none" cap="none" strike="noStrike">
              <a:solidFill>
                <a:srgbClr val="000000"/>
              </a:solidFill>
              <a:latin typeface="Arial"/>
              <a:ea typeface="Arial"/>
              <a:cs typeface="Arial"/>
              <a:sym typeface="Arial"/>
            </a:endParaRPr>
          </a:p>
          <a:p>
            <a:pPr indent="-283464" lvl="1" marL="868680" marR="0" rtl="0" algn="l">
              <a:lnSpc>
                <a:spcPct val="90000"/>
              </a:lnSpc>
              <a:spcBef>
                <a:spcPts val="400"/>
              </a:spcBef>
              <a:spcAft>
                <a:spcPts val="0"/>
              </a:spcAft>
              <a:buClr>
                <a:schemeClr val="lt1"/>
              </a:buClr>
              <a:buSzPts val="1600"/>
              <a:buFont typeface="Noto Sans Symbols"/>
              <a:buNone/>
            </a:pPr>
            <a:r>
              <a:rPr b="1" i="0" lang="en-US" sz="2000" u="none" cap="none" strike="noStrike">
                <a:solidFill>
                  <a:schemeClr val="lt1"/>
                </a:solidFill>
                <a:latin typeface="Arial"/>
                <a:ea typeface="Arial"/>
                <a:cs typeface="Arial"/>
                <a:sym typeface="Arial"/>
              </a:rPr>
              <a:t>		</a:t>
            </a:r>
            <a:r>
              <a:rPr b="1" i="0" lang="en-US" sz="1600" u="sng" cap="none" strike="noStrike">
                <a:solidFill>
                  <a:schemeClr val="lt1"/>
                </a:solidFill>
                <a:latin typeface="Arial"/>
                <a:ea typeface="Arial"/>
                <a:cs typeface="Arial"/>
                <a:sym typeface="Arial"/>
                <a:hlinkClick r:id="rId3">
                  <a:extLst>
                    <a:ext uri="{A12FA001-AC4F-418D-AE19-62706E023703}">
                      <ahyp:hlinkClr val="tx"/>
                    </a:ext>
                  </a:extLst>
                </a:hlinkClick>
              </a:rPr>
              <a:t>ahas@detect-inc.com</a:t>
            </a:r>
            <a:endParaRPr b="1" i="0" sz="1600" u="none" cap="none" strike="noStrike">
              <a:solidFill>
                <a:schemeClr val="lt1"/>
              </a:solidFill>
              <a:latin typeface="Arial"/>
              <a:ea typeface="Arial"/>
              <a:cs typeface="Arial"/>
              <a:sym typeface="Arial"/>
            </a:endParaRPr>
          </a:p>
          <a:p>
            <a:pPr indent="-283464" lvl="1" marL="868680" marR="0" rtl="0" algn="l">
              <a:lnSpc>
                <a:spcPct val="90000"/>
              </a:lnSpc>
              <a:spcBef>
                <a:spcPts val="320"/>
              </a:spcBef>
              <a:spcAft>
                <a:spcPts val="0"/>
              </a:spcAft>
              <a:buClr>
                <a:schemeClr val="lt1"/>
              </a:buClr>
              <a:buSzPts val="1280"/>
              <a:buFont typeface="Noto Sans Symbols"/>
              <a:buNone/>
            </a:pPr>
            <a:r>
              <a:rPr b="1" i="0" lang="en-US" sz="1600" u="none" cap="none" strike="noStrike">
                <a:solidFill>
                  <a:schemeClr val="lt1"/>
                </a:solidFill>
                <a:latin typeface="Arial"/>
                <a:ea typeface="Arial"/>
                <a:cs typeface="Arial"/>
                <a:sym typeface="Arial"/>
              </a:rPr>
              <a:t>850-763-7200</a:t>
            </a:r>
            <a:endParaRPr b="1" i="0" sz="1600" u="none" cap="none" strike="noStrike">
              <a:solidFill>
                <a:schemeClr val="lt1"/>
              </a:solidFill>
              <a:latin typeface="Arial"/>
              <a:ea typeface="Arial"/>
              <a:cs typeface="Arial"/>
              <a:sym typeface="Arial"/>
            </a:endParaRPr>
          </a:p>
          <a:p>
            <a:pPr indent="-328930" lvl="0" marL="548640" marR="0" rtl="0" algn="l">
              <a:lnSpc>
                <a:spcPct val="90000"/>
              </a:lnSpc>
              <a:spcBef>
                <a:spcPts val="400"/>
              </a:spcBef>
              <a:spcAft>
                <a:spcPts val="0"/>
              </a:spcAft>
              <a:buClr>
                <a:srgbClr val="F9F9F9"/>
              </a:buClr>
              <a:buSzPts val="1300"/>
              <a:buFont typeface="Noto Sans Symbols"/>
              <a:buNone/>
            </a:pPr>
            <a:r>
              <a:t/>
            </a:r>
            <a:endParaRPr b="0" i="0" sz="2000" u="none" cap="none" strike="noStrike">
              <a:solidFill>
                <a:schemeClr val="lt1"/>
              </a:solidFill>
              <a:latin typeface="Arial"/>
              <a:ea typeface="Arial"/>
              <a:cs typeface="Arial"/>
              <a:sym typeface="Arial"/>
            </a:endParaRPr>
          </a:p>
        </p:txBody>
      </p:sp>
      <p:pic>
        <p:nvPicPr>
          <p:cNvPr descr="BASH Logo.jpg" id="292" name="Google Shape;292;p22"/>
          <p:cNvPicPr preferRelativeResize="0"/>
          <p:nvPr/>
        </p:nvPicPr>
        <p:blipFill rotWithShape="1">
          <a:blip r:embed="rId4">
            <a:alphaModFix/>
          </a:blip>
          <a:srcRect b="0" l="0" r="0" t="0"/>
          <a:stretch/>
        </p:blipFill>
        <p:spPr>
          <a:xfrm>
            <a:off x="5943600" y="3657600"/>
            <a:ext cx="2264916" cy="2387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3"/>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SzPts val="1400"/>
              <a:buNone/>
            </a:pPr>
            <a:r>
              <a:rPr lang="en-US" sz="4000"/>
              <a:t>AHAS</a:t>
            </a:r>
            <a:endParaRPr sz="4000"/>
          </a:p>
        </p:txBody>
      </p:sp>
      <p:sp>
        <p:nvSpPr>
          <p:cNvPr id="112" name="Google Shape;112;p3"/>
          <p:cNvSpPr txBox="1"/>
          <p:nvPr>
            <p:ph idx="1" type="body"/>
          </p:nvPr>
        </p:nvSpPr>
        <p:spPr>
          <a:xfrm>
            <a:off x="0" y="1524000"/>
            <a:ext cx="9144000" cy="4526100"/>
          </a:xfrm>
          <a:prstGeom prst="rect">
            <a:avLst/>
          </a:prstGeom>
          <a:noFill/>
          <a:ln>
            <a:noFill/>
          </a:ln>
        </p:spPr>
        <p:txBody>
          <a:bodyPr anchorCtr="0" anchor="t" bIns="45700" lIns="91425" spcFirstLastPara="1" rIns="91425" wrap="square" tIns="45700">
            <a:noAutofit/>
          </a:bodyPr>
          <a:lstStyle/>
          <a:p>
            <a:pPr indent="-273050" lvl="1" marL="273050" rtl="0" algn="l">
              <a:lnSpc>
                <a:spcPct val="100000"/>
              </a:lnSpc>
              <a:spcBef>
                <a:spcPts val="0"/>
              </a:spcBef>
              <a:spcAft>
                <a:spcPts val="0"/>
              </a:spcAft>
              <a:buSzPts val="1920"/>
              <a:buFont typeface="Noto Sans Symbols"/>
              <a:buChar char="⦿"/>
            </a:pPr>
            <a:r>
              <a:rPr lang="en-US" sz="2400"/>
              <a:t>BACKGROUND</a:t>
            </a:r>
            <a:endParaRPr sz="2400"/>
          </a:p>
          <a:p>
            <a:pPr indent="-382588" lvl="3" marL="828675" rtl="0" algn="l">
              <a:lnSpc>
                <a:spcPct val="150000"/>
              </a:lnSpc>
              <a:spcBef>
                <a:spcPts val="600"/>
              </a:spcBef>
              <a:spcAft>
                <a:spcPts val="0"/>
              </a:spcAft>
              <a:buSzPts val="1440"/>
              <a:buFont typeface="Noto Sans Symbols"/>
              <a:buChar char="⦿"/>
            </a:pPr>
            <a:r>
              <a:rPr lang="en-US" sz="1800"/>
              <a:t>1985 – 2005 25% of all reported bird strikes (USAF) were on LL Routes/Ranges</a:t>
            </a:r>
            <a:endParaRPr sz="1800"/>
          </a:p>
          <a:p>
            <a:pPr indent="-382588" lvl="3" marL="828675" rtl="0" algn="l">
              <a:lnSpc>
                <a:spcPct val="150000"/>
              </a:lnSpc>
              <a:spcBef>
                <a:spcPts val="600"/>
              </a:spcBef>
              <a:spcAft>
                <a:spcPts val="0"/>
              </a:spcAft>
              <a:buSzPts val="1440"/>
              <a:buFont typeface="Noto Sans Symbols"/>
              <a:buChar char="⦿"/>
            </a:pPr>
            <a:r>
              <a:rPr lang="en-US" sz="1800"/>
              <a:t>1987 loss of B-1b (Dyess) renewed concerns on </a:t>
            </a:r>
            <a:r>
              <a:rPr b="1" i="1" lang="en-US" sz="1800" u="sng"/>
              <a:t>bird avoidance</a:t>
            </a:r>
            <a:endParaRPr/>
          </a:p>
          <a:p>
            <a:pPr indent="-382588" lvl="3" marL="828675" rtl="0" algn="l">
              <a:lnSpc>
                <a:spcPct val="150000"/>
              </a:lnSpc>
              <a:spcBef>
                <a:spcPts val="600"/>
              </a:spcBef>
              <a:spcAft>
                <a:spcPts val="0"/>
              </a:spcAft>
              <a:buSzPts val="1440"/>
              <a:buFont typeface="Noto Sans Symbols"/>
              <a:buChar char="⦿"/>
            </a:pPr>
            <a:r>
              <a:rPr lang="en-US" sz="1800"/>
              <a:t>Bird Avoidance Models (BAM)</a:t>
            </a:r>
            <a:endParaRPr/>
          </a:p>
          <a:p>
            <a:pPr indent="-382588" lvl="3" marL="828675" rtl="0" algn="l">
              <a:lnSpc>
                <a:spcPct val="150000"/>
              </a:lnSpc>
              <a:spcBef>
                <a:spcPts val="600"/>
              </a:spcBef>
              <a:spcAft>
                <a:spcPts val="0"/>
              </a:spcAft>
              <a:buSzPts val="1440"/>
              <a:buFont typeface="Noto Sans Symbols"/>
              <a:buChar char="⦿"/>
            </a:pPr>
            <a:r>
              <a:rPr lang="en-US" sz="1800"/>
              <a:t>GIS technology (1990’s)</a:t>
            </a:r>
            <a:endParaRPr/>
          </a:p>
          <a:p>
            <a:pPr indent="-382588" lvl="3" marL="828675" rtl="0" algn="l">
              <a:lnSpc>
                <a:spcPct val="150000"/>
              </a:lnSpc>
              <a:spcBef>
                <a:spcPts val="600"/>
              </a:spcBef>
              <a:spcAft>
                <a:spcPts val="0"/>
              </a:spcAft>
              <a:buSzPts val="1440"/>
              <a:buFont typeface="Noto Sans Symbols"/>
              <a:buChar char="⦿"/>
            </a:pPr>
            <a:r>
              <a:rPr lang="en-US" sz="1800"/>
              <a:t>Nationwide system of radars that could “detect” biological targets in atmosphere</a:t>
            </a:r>
            <a:endParaRPr/>
          </a:p>
          <a:p>
            <a:pPr indent="-382588" lvl="3" marL="828675" rtl="0" algn="l">
              <a:lnSpc>
                <a:spcPct val="150000"/>
              </a:lnSpc>
              <a:spcBef>
                <a:spcPts val="600"/>
              </a:spcBef>
              <a:spcAft>
                <a:spcPts val="0"/>
              </a:spcAft>
              <a:buSzPts val="1440"/>
              <a:buFont typeface="Noto Sans Symbols"/>
              <a:buChar char="⦿"/>
            </a:pPr>
            <a:r>
              <a:rPr lang="en-US" sz="1800"/>
              <a:t>Affordable computer systems</a:t>
            </a:r>
            <a:endParaRPr/>
          </a:p>
          <a:p>
            <a:pPr indent="-382588" lvl="3" marL="828675" rtl="0" algn="l">
              <a:lnSpc>
                <a:spcPct val="150000"/>
              </a:lnSpc>
              <a:spcBef>
                <a:spcPts val="600"/>
              </a:spcBef>
              <a:spcAft>
                <a:spcPts val="0"/>
              </a:spcAft>
              <a:buSzPts val="1440"/>
              <a:buFont typeface="Noto Sans Symbols"/>
              <a:buChar char="⦿"/>
            </a:pPr>
            <a:r>
              <a:rPr lang="en-US" sz="1800"/>
              <a:t>INTERNET distribution capability</a:t>
            </a:r>
            <a:endParaRPr/>
          </a:p>
          <a:p>
            <a:pPr indent="-382588" lvl="3" marL="828675" rtl="0" algn="l">
              <a:lnSpc>
                <a:spcPct val="150000"/>
              </a:lnSpc>
              <a:spcBef>
                <a:spcPts val="600"/>
              </a:spcBef>
              <a:spcAft>
                <a:spcPts val="0"/>
              </a:spcAft>
              <a:buSzPts val="1440"/>
              <a:buFont typeface="Noto Sans Symbols"/>
              <a:buChar char="⦿"/>
            </a:pPr>
            <a:r>
              <a:rPr lang="en-US" sz="1800"/>
              <a:t>1998 - AHAS pilot program</a:t>
            </a:r>
            <a:endParaRPr sz="1800"/>
          </a:p>
        </p:txBody>
      </p:sp>
      <p:sp>
        <p:nvSpPr>
          <p:cNvPr id="113" name="Google Shape;113;p3"/>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lt2"/>
              </a:buClr>
              <a:buSzPts val="1100"/>
              <a:buFont typeface="Noto Sans Symbols"/>
              <a:buNone/>
            </a:pPr>
            <a:fld id="{00000000-1234-1234-1234-123412341234}" type="slidenum">
              <a:rPr b="0" i="0" lang="en-US" sz="1100" u="none" cap="none" strike="noStrike">
                <a:solidFill>
                  <a:schemeClr val="lt2"/>
                </a:solidFill>
                <a:latin typeface="Arial"/>
                <a:ea typeface="Arial"/>
                <a:cs typeface="Arial"/>
                <a:sym typeface="Arial"/>
              </a:rPr>
              <a:t>‹#›</a:t>
            </a:fld>
            <a:endParaRPr b="0" i="0" sz="1100" u="none" cap="none" strike="noStrike">
              <a:solidFill>
                <a:schemeClr val="lt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4"/>
          <p:cNvSpPr txBox="1"/>
          <p:nvPr>
            <p:ph type="title"/>
          </p:nvPr>
        </p:nvSpPr>
        <p:spPr>
          <a:xfrm>
            <a:off x="381000" y="25400"/>
            <a:ext cx="7467600" cy="1143000"/>
          </a:xfrm>
          <a:prstGeom prst="rect">
            <a:avLst/>
          </a:prstGeom>
          <a:noFill/>
          <a:ln>
            <a:noFill/>
          </a:ln>
        </p:spPr>
        <p:txBody>
          <a:bodyPr anchorCtr="0" anchor="ctr" bIns="45700" lIns="45700" spcFirstLastPara="1" rIns="45700" wrap="square" tIns="45700">
            <a:noAutofit/>
          </a:bodyPr>
          <a:lstStyle/>
          <a:p>
            <a:pPr indent="0" lvl="0" marL="0" rtl="0" algn="l">
              <a:lnSpc>
                <a:spcPct val="100000"/>
              </a:lnSpc>
              <a:spcBef>
                <a:spcPts val="0"/>
              </a:spcBef>
              <a:spcAft>
                <a:spcPts val="0"/>
              </a:spcAft>
              <a:buSzPts val="1400"/>
              <a:buNone/>
            </a:pPr>
            <a:r>
              <a:rPr lang="en-US" sz="4000"/>
              <a:t>AHAS</a:t>
            </a:r>
            <a:endParaRPr sz="4000"/>
          </a:p>
        </p:txBody>
      </p:sp>
      <p:sp>
        <p:nvSpPr>
          <p:cNvPr id="119" name="Google Shape;119;p4"/>
          <p:cNvSpPr txBox="1"/>
          <p:nvPr>
            <p:ph idx="1" type="body"/>
          </p:nvPr>
        </p:nvSpPr>
        <p:spPr>
          <a:xfrm>
            <a:off x="13616" y="1600200"/>
            <a:ext cx="5593237" cy="5257800"/>
          </a:xfrm>
          <a:prstGeom prst="rect">
            <a:avLst/>
          </a:prstGeom>
          <a:noFill/>
          <a:ln>
            <a:noFill/>
          </a:ln>
        </p:spPr>
        <p:txBody>
          <a:bodyPr anchorCtr="0" anchor="t" bIns="45700" lIns="91425" spcFirstLastPara="1" rIns="91425" wrap="square" tIns="45700">
            <a:noAutofit/>
          </a:bodyPr>
          <a:lstStyle/>
          <a:p>
            <a:pPr indent="-396875" lvl="1" marL="396875" rtl="0" algn="l">
              <a:lnSpc>
                <a:spcPct val="100000"/>
              </a:lnSpc>
              <a:spcBef>
                <a:spcPts val="0"/>
              </a:spcBef>
              <a:spcAft>
                <a:spcPts val="0"/>
              </a:spcAft>
              <a:buSzPts val="1920"/>
              <a:buFont typeface="Noto Sans Symbols"/>
              <a:buChar char="⦿"/>
            </a:pPr>
            <a:r>
              <a:rPr lang="en-US" sz="2400"/>
              <a:t>System Components</a:t>
            </a:r>
            <a:endParaRPr sz="2400"/>
          </a:p>
          <a:p>
            <a:pPr indent="-382588" lvl="3" marL="828675" rtl="0" algn="l">
              <a:lnSpc>
                <a:spcPct val="150000"/>
              </a:lnSpc>
              <a:spcBef>
                <a:spcPts val="1800"/>
              </a:spcBef>
              <a:spcAft>
                <a:spcPts val="0"/>
              </a:spcAft>
              <a:buSzPts val="1440"/>
              <a:buFont typeface="Noto Sans Symbols"/>
              <a:buChar char="⦿"/>
            </a:pPr>
            <a:r>
              <a:rPr lang="en-US"/>
              <a:t>WSR 88-D (NEXRAD)</a:t>
            </a:r>
            <a:endParaRPr/>
          </a:p>
          <a:p>
            <a:pPr indent="-382587" lvl="3" marL="828675" rtl="0" algn="l">
              <a:lnSpc>
                <a:spcPct val="150000"/>
              </a:lnSpc>
              <a:spcBef>
                <a:spcPts val="600"/>
              </a:spcBef>
              <a:spcAft>
                <a:spcPts val="0"/>
              </a:spcAft>
              <a:buSzPts val="1440"/>
              <a:buFont typeface="Noto Sans Symbols"/>
              <a:buChar char="⦿"/>
            </a:pPr>
            <a:r>
              <a:rPr lang="en-US"/>
              <a:t>Soaring Forecast Models</a:t>
            </a:r>
            <a:endParaRPr/>
          </a:p>
          <a:p>
            <a:pPr indent="-382588" lvl="3" marL="828675" rtl="0" algn="l">
              <a:lnSpc>
                <a:spcPct val="150000"/>
              </a:lnSpc>
              <a:spcBef>
                <a:spcPts val="600"/>
              </a:spcBef>
              <a:spcAft>
                <a:spcPts val="0"/>
              </a:spcAft>
              <a:buSzPts val="1440"/>
              <a:buFont typeface="Noto Sans Symbols"/>
              <a:buChar char="⦿"/>
            </a:pPr>
            <a:r>
              <a:rPr lang="en-US"/>
              <a:t>Bird Avoidance Model Layer</a:t>
            </a:r>
            <a:endParaRPr/>
          </a:p>
          <a:p>
            <a:pPr indent="-382588" lvl="3" marL="828675" rtl="0" algn="l">
              <a:lnSpc>
                <a:spcPct val="150000"/>
              </a:lnSpc>
              <a:spcBef>
                <a:spcPts val="600"/>
              </a:spcBef>
              <a:spcAft>
                <a:spcPts val="0"/>
              </a:spcAft>
              <a:buSzPts val="1440"/>
              <a:buFont typeface="Noto Sans Symbols"/>
              <a:buChar char="⦿"/>
            </a:pPr>
            <a:r>
              <a:rPr lang="en-US"/>
              <a:t>Risk calculation algorithms</a:t>
            </a:r>
            <a:endParaRPr/>
          </a:p>
          <a:p>
            <a:pPr indent="-382588" lvl="3" marL="828675" rtl="0" algn="l">
              <a:lnSpc>
                <a:spcPct val="150000"/>
              </a:lnSpc>
              <a:spcBef>
                <a:spcPts val="600"/>
              </a:spcBef>
              <a:spcAft>
                <a:spcPts val="0"/>
              </a:spcAft>
              <a:buSzPts val="1440"/>
              <a:buFont typeface="Noto Sans Symbols"/>
              <a:buChar char="⦿"/>
            </a:pPr>
            <a:r>
              <a:rPr lang="en-US"/>
              <a:t>Display options (.com website)</a:t>
            </a:r>
            <a:endParaRPr/>
          </a:p>
          <a:p>
            <a:pPr indent="-291147" lvl="3" marL="828675" rtl="0" algn="l">
              <a:lnSpc>
                <a:spcPct val="150000"/>
              </a:lnSpc>
              <a:spcBef>
                <a:spcPts val="600"/>
              </a:spcBef>
              <a:spcAft>
                <a:spcPts val="0"/>
              </a:spcAft>
              <a:buSzPts val="1440"/>
              <a:buFont typeface="Noto Sans Symbols"/>
              <a:buNone/>
            </a:pPr>
            <a:r>
              <a:t/>
            </a:r>
            <a:endParaRPr/>
          </a:p>
          <a:p>
            <a:pPr indent="-291147" lvl="3" marL="828675" rtl="0" algn="l">
              <a:lnSpc>
                <a:spcPct val="100000"/>
              </a:lnSpc>
              <a:spcBef>
                <a:spcPts val="600"/>
              </a:spcBef>
              <a:spcAft>
                <a:spcPts val="0"/>
              </a:spcAft>
              <a:buSzPts val="1440"/>
              <a:buFont typeface="Noto Sans Symbols"/>
              <a:buNone/>
            </a:pPr>
            <a:r>
              <a:t/>
            </a:r>
            <a:endParaRPr/>
          </a:p>
          <a:p>
            <a:pPr indent="0" lvl="3" marL="446087" rtl="0" algn="l">
              <a:lnSpc>
                <a:spcPct val="100000"/>
              </a:lnSpc>
              <a:spcBef>
                <a:spcPts val="600"/>
              </a:spcBef>
              <a:spcAft>
                <a:spcPts val="0"/>
              </a:spcAft>
              <a:buSzPts val="1440"/>
              <a:buNone/>
            </a:pPr>
            <a:r>
              <a:t/>
            </a:r>
            <a:endParaRPr/>
          </a:p>
          <a:p>
            <a:pPr indent="-291147" lvl="3" marL="828675" rtl="0" algn="l">
              <a:lnSpc>
                <a:spcPct val="100000"/>
              </a:lnSpc>
              <a:spcBef>
                <a:spcPts val="1200"/>
              </a:spcBef>
              <a:spcAft>
                <a:spcPts val="0"/>
              </a:spcAft>
              <a:buSzPts val="1440"/>
              <a:buFont typeface="Noto Sans Symbols"/>
              <a:buNone/>
            </a:pPr>
            <a:r>
              <a:t/>
            </a:r>
            <a:endParaRPr/>
          </a:p>
          <a:p>
            <a:pPr indent="-291147" lvl="3" marL="828675" rtl="0" algn="l">
              <a:lnSpc>
                <a:spcPct val="100000"/>
              </a:lnSpc>
              <a:spcBef>
                <a:spcPts val="1200"/>
              </a:spcBef>
              <a:spcAft>
                <a:spcPts val="0"/>
              </a:spcAft>
              <a:buSzPts val="1440"/>
              <a:buFont typeface="Noto Sans Symbols"/>
              <a:buNone/>
            </a:pPr>
            <a:r>
              <a:t/>
            </a:r>
            <a:endParaRPr/>
          </a:p>
        </p:txBody>
      </p:sp>
      <p:sp>
        <p:nvSpPr>
          <p:cNvPr id="120" name="Google Shape;120;p4"/>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lt2"/>
              </a:buClr>
              <a:buSzPts val="1100"/>
              <a:buFont typeface="Noto Sans Symbols"/>
              <a:buNone/>
            </a:pPr>
            <a:fld id="{00000000-1234-1234-1234-123412341234}" type="slidenum">
              <a:rPr b="0" i="0" lang="en-US" sz="1100" u="none" cap="none" strike="noStrike">
                <a:solidFill>
                  <a:schemeClr val="lt2"/>
                </a:solidFill>
                <a:latin typeface="Arial"/>
                <a:ea typeface="Arial"/>
                <a:cs typeface="Arial"/>
                <a:sym typeface="Arial"/>
              </a:rPr>
              <a:t>‹#›</a:t>
            </a:fld>
            <a:endParaRPr b="0" i="0" sz="1100" u="none" cap="none" strike="noStrike">
              <a:solidFill>
                <a:schemeClr val="lt2"/>
              </a:solidFill>
              <a:latin typeface="Arial"/>
              <a:ea typeface="Arial"/>
              <a:cs typeface="Arial"/>
              <a:sym typeface="Arial"/>
            </a:endParaRPr>
          </a:p>
        </p:txBody>
      </p:sp>
      <p:pic>
        <p:nvPicPr>
          <p:cNvPr descr="ahas computers.jpg" id="121" name="Google Shape;121;p4"/>
          <p:cNvPicPr preferRelativeResize="0"/>
          <p:nvPr/>
        </p:nvPicPr>
        <p:blipFill rotWithShape="1">
          <a:blip r:embed="rId3">
            <a:alphaModFix/>
          </a:blip>
          <a:srcRect b="0" l="0" r="0" t="0"/>
          <a:stretch/>
        </p:blipFill>
        <p:spPr>
          <a:xfrm>
            <a:off x="6477000" y="2667000"/>
            <a:ext cx="2286000" cy="3063355"/>
          </a:xfrm>
          <a:prstGeom prst="rect">
            <a:avLst/>
          </a:prstGeom>
          <a:noFill/>
          <a:ln>
            <a:noFill/>
          </a:ln>
        </p:spPr>
      </p:pic>
      <p:pic>
        <p:nvPicPr>
          <p:cNvPr descr="detect office 2.jpg" id="122" name="Google Shape;122;p4"/>
          <p:cNvPicPr preferRelativeResize="0"/>
          <p:nvPr/>
        </p:nvPicPr>
        <p:blipFill rotWithShape="1">
          <a:blip r:embed="rId4">
            <a:alphaModFix/>
          </a:blip>
          <a:srcRect b="0" l="0" r="0" t="0"/>
          <a:stretch/>
        </p:blipFill>
        <p:spPr>
          <a:xfrm>
            <a:off x="3962400" y="457200"/>
            <a:ext cx="4343400" cy="20638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txBox="1"/>
          <p:nvPr>
            <p:ph type="title"/>
          </p:nvPr>
        </p:nvSpPr>
        <p:spPr>
          <a:xfrm>
            <a:off x="304800" y="-228600"/>
            <a:ext cx="7467600" cy="1143000"/>
          </a:xfrm>
          <a:prstGeom prst="rect">
            <a:avLst/>
          </a:prstGeom>
          <a:noFill/>
          <a:ln>
            <a:noFill/>
          </a:ln>
        </p:spPr>
        <p:txBody>
          <a:bodyPr anchorCtr="0" anchor="ctr" bIns="45700" lIns="45700" spcFirstLastPara="1" rIns="45700" wrap="square" tIns="45700">
            <a:noAutofit/>
          </a:bodyPr>
          <a:lstStyle/>
          <a:p>
            <a:pPr indent="0" lvl="0" marL="0" rtl="0" algn="l">
              <a:lnSpc>
                <a:spcPct val="100000"/>
              </a:lnSpc>
              <a:spcBef>
                <a:spcPts val="0"/>
              </a:spcBef>
              <a:spcAft>
                <a:spcPts val="0"/>
              </a:spcAft>
              <a:buSzPts val="1400"/>
              <a:buNone/>
            </a:pPr>
            <a:r>
              <a:rPr lang="en-US" sz="4000"/>
              <a:t>AHAS</a:t>
            </a:r>
            <a:endParaRPr sz="4000"/>
          </a:p>
        </p:txBody>
      </p:sp>
      <p:sp>
        <p:nvSpPr>
          <p:cNvPr id="128" name="Google Shape;128;p5"/>
          <p:cNvSpPr txBox="1"/>
          <p:nvPr>
            <p:ph idx="1" type="body"/>
          </p:nvPr>
        </p:nvSpPr>
        <p:spPr>
          <a:xfrm>
            <a:off x="0" y="838200"/>
            <a:ext cx="5593237" cy="5257800"/>
          </a:xfrm>
          <a:prstGeom prst="rect">
            <a:avLst/>
          </a:prstGeom>
          <a:noFill/>
          <a:ln>
            <a:noFill/>
          </a:ln>
        </p:spPr>
        <p:txBody>
          <a:bodyPr anchorCtr="0" anchor="t" bIns="45700" lIns="91425" spcFirstLastPara="1" rIns="91425" wrap="square" tIns="45700">
            <a:noAutofit/>
          </a:bodyPr>
          <a:lstStyle/>
          <a:p>
            <a:pPr indent="-396875" lvl="1" marL="396875" rtl="0" algn="l">
              <a:lnSpc>
                <a:spcPct val="100000"/>
              </a:lnSpc>
              <a:spcBef>
                <a:spcPts val="0"/>
              </a:spcBef>
              <a:spcAft>
                <a:spcPts val="0"/>
              </a:spcAft>
              <a:buSzPts val="1920"/>
              <a:buFont typeface="Noto Sans Symbols"/>
              <a:buChar char="⦿"/>
            </a:pPr>
            <a:r>
              <a:rPr lang="en-US" sz="2400"/>
              <a:t>System Components</a:t>
            </a:r>
            <a:endParaRPr sz="2400"/>
          </a:p>
          <a:p>
            <a:pPr indent="-382588" lvl="3" marL="828675" rtl="0" algn="l">
              <a:lnSpc>
                <a:spcPct val="100000"/>
              </a:lnSpc>
              <a:spcBef>
                <a:spcPts val="1800"/>
              </a:spcBef>
              <a:spcAft>
                <a:spcPts val="0"/>
              </a:spcAft>
              <a:buSzPts val="1440"/>
              <a:buFont typeface="Noto Sans Symbols"/>
              <a:buChar char="⦿"/>
            </a:pPr>
            <a:r>
              <a:rPr lang="en-US"/>
              <a:t>WSR 88-D (NEXRAD)</a:t>
            </a:r>
            <a:endParaRPr/>
          </a:p>
          <a:p>
            <a:pPr indent="-291147" lvl="3" marL="828675" rtl="0" algn="l">
              <a:lnSpc>
                <a:spcPct val="100000"/>
              </a:lnSpc>
              <a:spcBef>
                <a:spcPts val="600"/>
              </a:spcBef>
              <a:spcAft>
                <a:spcPts val="0"/>
              </a:spcAft>
              <a:buSzPts val="1440"/>
              <a:buFont typeface="Noto Sans Symbols"/>
              <a:buNone/>
            </a:pPr>
            <a:r>
              <a:t/>
            </a:r>
            <a:endParaRPr/>
          </a:p>
          <a:p>
            <a:pPr indent="-291147" lvl="3" marL="828675" rtl="0" algn="l">
              <a:lnSpc>
                <a:spcPct val="100000"/>
              </a:lnSpc>
              <a:spcBef>
                <a:spcPts val="600"/>
              </a:spcBef>
              <a:spcAft>
                <a:spcPts val="0"/>
              </a:spcAft>
              <a:buSzPts val="1440"/>
              <a:buFont typeface="Noto Sans Symbols"/>
              <a:buNone/>
            </a:pPr>
            <a:r>
              <a:t/>
            </a:r>
            <a:endParaRPr/>
          </a:p>
          <a:p>
            <a:pPr indent="0" lvl="3" marL="446087" rtl="0" algn="l">
              <a:lnSpc>
                <a:spcPct val="100000"/>
              </a:lnSpc>
              <a:spcBef>
                <a:spcPts val="600"/>
              </a:spcBef>
              <a:spcAft>
                <a:spcPts val="0"/>
              </a:spcAft>
              <a:buSzPts val="1440"/>
              <a:buNone/>
            </a:pPr>
            <a:r>
              <a:t/>
            </a:r>
            <a:endParaRPr/>
          </a:p>
          <a:p>
            <a:pPr indent="-291147" lvl="3" marL="828675" rtl="0" algn="l">
              <a:lnSpc>
                <a:spcPct val="100000"/>
              </a:lnSpc>
              <a:spcBef>
                <a:spcPts val="1200"/>
              </a:spcBef>
              <a:spcAft>
                <a:spcPts val="0"/>
              </a:spcAft>
              <a:buSzPts val="1440"/>
              <a:buFont typeface="Noto Sans Symbols"/>
              <a:buNone/>
            </a:pPr>
            <a:r>
              <a:t/>
            </a:r>
            <a:endParaRPr/>
          </a:p>
          <a:p>
            <a:pPr indent="-291147" lvl="3" marL="828675" rtl="0" algn="l">
              <a:lnSpc>
                <a:spcPct val="100000"/>
              </a:lnSpc>
              <a:spcBef>
                <a:spcPts val="1200"/>
              </a:spcBef>
              <a:spcAft>
                <a:spcPts val="0"/>
              </a:spcAft>
              <a:buSzPts val="1440"/>
              <a:buFont typeface="Noto Sans Symbols"/>
              <a:buNone/>
            </a:pPr>
            <a:r>
              <a:t/>
            </a:r>
            <a:endParaRPr/>
          </a:p>
        </p:txBody>
      </p:sp>
      <p:sp>
        <p:nvSpPr>
          <p:cNvPr id="129" name="Google Shape;129;p5"/>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lt2"/>
              </a:buClr>
              <a:buSzPts val="1100"/>
              <a:buFont typeface="Noto Sans Symbols"/>
              <a:buNone/>
            </a:pPr>
            <a:fld id="{00000000-1234-1234-1234-123412341234}" type="slidenum">
              <a:rPr b="0" i="0" lang="en-US" sz="1100" u="none" cap="none" strike="noStrike">
                <a:solidFill>
                  <a:schemeClr val="lt2"/>
                </a:solidFill>
                <a:latin typeface="Arial"/>
                <a:ea typeface="Arial"/>
                <a:cs typeface="Arial"/>
                <a:sym typeface="Arial"/>
              </a:rPr>
              <a:t>‹#›</a:t>
            </a:fld>
            <a:endParaRPr b="0" i="0" sz="1100" u="none" cap="none" strike="noStrike">
              <a:solidFill>
                <a:schemeClr val="lt2"/>
              </a:solidFill>
              <a:latin typeface="Arial"/>
              <a:ea typeface="Arial"/>
              <a:cs typeface="Arial"/>
              <a:sym typeface="Arial"/>
            </a:endParaRPr>
          </a:p>
        </p:txBody>
      </p:sp>
      <p:pic>
        <p:nvPicPr>
          <p:cNvPr descr="Little Rock NEXRAD" id="130" name="Google Shape;130;p5"/>
          <p:cNvPicPr preferRelativeResize="0"/>
          <p:nvPr/>
        </p:nvPicPr>
        <p:blipFill rotWithShape="1">
          <a:blip r:embed="rId3">
            <a:alphaModFix/>
          </a:blip>
          <a:srcRect b="0" l="0" r="0" t="0"/>
          <a:stretch/>
        </p:blipFill>
        <p:spPr>
          <a:xfrm>
            <a:off x="457200" y="2133600"/>
            <a:ext cx="3138488" cy="4191000"/>
          </a:xfrm>
          <a:prstGeom prst="rect">
            <a:avLst/>
          </a:prstGeom>
          <a:noFill/>
          <a:ln>
            <a:noFill/>
          </a:ln>
        </p:spPr>
      </p:pic>
      <p:pic>
        <p:nvPicPr>
          <p:cNvPr descr="grid coverage" id="131" name="Google Shape;131;p5"/>
          <p:cNvPicPr preferRelativeResize="0"/>
          <p:nvPr/>
        </p:nvPicPr>
        <p:blipFill rotWithShape="1">
          <a:blip r:embed="rId4">
            <a:alphaModFix/>
          </a:blip>
          <a:srcRect b="0" l="0" r="0" t="0"/>
          <a:stretch/>
        </p:blipFill>
        <p:spPr>
          <a:xfrm>
            <a:off x="4724400" y="1066800"/>
            <a:ext cx="3552523" cy="2497607"/>
          </a:xfrm>
          <a:prstGeom prst="rect">
            <a:avLst/>
          </a:prstGeom>
          <a:noFill/>
          <a:ln>
            <a:noFill/>
          </a:ln>
        </p:spPr>
      </p:pic>
      <p:sp>
        <p:nvSpPr>
          <p:cNvPr id="132" name="Google Shape;132;p5"/>
          <p:cNvSpPr txBox="1"/>
          <p:nvPr/>
        </p:nvSpPr>
        <p:spPr>
          <a:xfrm>
            <a:off x="4343400" y="4038600"/>
            <a:ext cx="4326900" cy="23088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Arial"/>
                <a:ea typeface="Arial"/>
                <a:cs typeface="Arial"/>
                <a:sym typeface="Arial"/>
              </a:rPr>
              <a:t>S-Band Weather Radar (Doppler)</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Arial"/>
                <a:ea typeface="Arial"/>
                <a:cs typeface="Arial"/>
                <a:sym typeface="Arial"/>
              </a:rPr>
              <a:t>10 cm wave length</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Arial"/>
                <a:ea typeface="Arial"/>
                <a:cs typeface="Arial"/>
                <a:sym typeface="Arial"/>
              </a:rPr>
              <a:t>2700-2900 MHz</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Arial"/>
                <a:ea typeface="Arial"/>
                <a:cs typeface="Arial"/>
                <a:sym typeface="Arial"/>
              </a:rPr>
              <a:t>1 degree </a:t>
            </a:r>
            <a:r>
              <a:rPr lang="en-US" sz="1800">
                <a:solidFill>
                  <a:schemeClr val="lt1"/>
                </a:solidFill>
              </a:rPr>
              <a:t>b</a:t>
            </a:r>
            <a:r>
              <a:rPr b="0" i="0" lang="en-US" sz="1800" u="none" cap="none" strike="noStrike">
                <a:solidFill>
                  <a:schemeClr val="lt1"/>
                </a:solidFill>
                <a:latin typeface="Arial"/>
                <a:ea typeface="Arial"/>
                <a:cs typeface="Arial"/>
                <a:sym typeface="Arial"/>
              </a:rPr>
              <a:t>eam</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800"/>
              <a:buFont typeface="Arial"/>
              <a:buChar char="•"/>
            </a:pPr>
            <a:r>
              <a:rPr lang="en-US" sz="1800">
                <a:solidFill>
                  <a:schemeClr val="lt1"/>
                </a:solidFill>
              </a:rPr>
              <a:t>Level II dual polarization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800"/>
              <a:buFont typeface="Arial"/>
              <a:buChar char="•"/>
            </a:pPr>
            <a:r>
              <a:rPr lang="en-US" sz="1800">
                <a:solidFill>
                  <a:schemeClr val="lt1"/>
                </a:solidFill>
              </a:rPr>
              <a:t>Updates every 4-10 minutes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FF0000"/>
              </a:buClr>
              <a:buSzPts val="1800"/>
              <a:buFont typeface="Arial"/>
              <a:buChar char="•"/>
            </a:pPr>
            <a:r>
              <a:rPr b="0" i="0" lang="en-US" sz="1800" u="none" cap="none" strike="noStrike">
                <a:solidFill>
                  <a:srgbClr val="FF0000"/>
                </a:solidFill>
                <a:latin typeface="Arial"/>
                <a:ea typeface="Arial"/>
                <a:cs typeface="Arial"/>
                <a:sym typeface="Arial"/>
              </a:rPr>
              <a:t>Clutter suppression algorithms</a:t>
            </a:r>
            <a:endParaRPr b="0" i="0" sz="1400" u="none" cap="none" strike="noStrike">
              <a:solidFill>
                <a:srgbClr val="FF0000"/>
              </a:solidFill>
              <a:latin typeface="Arial"/>
              <a:ea typeface="Arial"/>
              <a:cs typeface="Arial"/>
              <a:sym typeface="Arial"/>
            </a:endParaRPr>
          </a:p>
          <a:p>
            <a:pPr indent="-285750" lvl="0" marL="285750" marR="0" rtl="0" algn="l">
              <a:lnSpc>
                <a:spcPct val="100000"/>
              </a:lnSpc>
              <a:spcBef>
                <a:spcPts val="0"/>
              </a:spcBef>
              <a:spcAft>
                <a:spcPts val="0"/>
              </a:spcAft>
              <a:buClr>
                <a:srgbClr val="FF0000"/>
              </a:buClr>
              <a:buSzPts val="1800"/>
              <a:buFont typeface="Arial"/>
              <a:buChar char="•"/>
            </a:pPr>
            <a:r>
              <a:rPr b="0" i="0" lang="en-US" sz="1800" u="none" cap="none" strike="noStrike">
                <a:solidFill>
                  <a:srgbClr val="FF0000"/>
                </a:solidFill>
                <a:latin typeface="Arial"/>
                <a:ea typeface="Arial"/>
                <a:cs typeface="Arial"/>
                <a:sym typeface="Arial"/>
              </a:rPr>
              <a:t>Point target suppression</a:t>
            </a:r>
            <a:endParaRPr b="0" i="0" sz="1800" u="none" cap="none" strike="noStrike">
              <a:solidFill>
                <a:srgbClr val="FF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6"/>
          <p:cNvSpPr txBox="1"/>
          <p:nvPr>
            <p:ph type="title"/>
          </p:nvPr>
        </p:nvSpPr>
        <p:spPr>
          <a:xfrm>
            <a:off x="304800" y="-228600"/>
            <a:ext cx="7467600" cy="1143000"/>
          </a:xfrm>
          <a:prstGeom prst="rect">
            <a:avLst/>
          </a:prstGeom>
          <a:noFill/>
          <a:ln>
            <a:noFill/>
          </a:ln>
        </p:spPr>
        <p:txBody>
          <a:bodyPr anchorCtr="0" anchor="ctr" bIns="45700" lIns="45700" spcFirstLastPara="1" rIns="45700" wrap="square" tIns="45700">
            <a:noAutofit/>
          </a:bodyPr>
          <a:lstStyle/>
          <a:p>
            <a:pPr indent="0" lvl="0" marL="0" rtl="0" algn="l">
              <a:lnSpc>
                <a:spcPct val="100000"/>
              </a:lnSpc>
              <a:spcBef>
                <a:spcPts val="0"/>
              </a:spcBef>
              <a:spcAft>
                <a:spcPts val="0"/>
              </a:spcAft>
              <a:buSzPts val="1400"/>
              <a:buNone/>
            </a:pPr>
            <a:r>
              <a:rPr lang="en-US" sz="4000"/>
              <a:t>AHAS</a:t>
            </a:r>
            <a:endParaRPr sz="4000"/>
          </a:p>
        </p:txBody>
      </p:sp>
      <p:sp>
        <p:nvSpPr>
          <p:cNvPr id="138" name="Google Shape;138;p6"/>
          <p:cNvSpPr txBox="1"/>
          <p:nvPr>
            <p:ph idx="1" type="body"/>
          </p:nvPr>
        </p:nvSpPr>
        <p:spPr>
          <a:xfrm>
            <a:off x="0" y="838200"/>
            <a:ext cx="5593237" cy="5257800"/>
          </a:xfrm>
          <a:prstGeom prst="rect">
            <a:avLst/>
          </a:prstGeom>
          <a:noFill/>
          <a:ln>
            <a:noFill/>
          </a:ln>
        </p:spPr>
        <p:txBody>
          <a:bodyPr anchorCtr="0" anchor="t" bIns="45700" lIns="91425" spcFirstLastPara="1" rIns="91425" wrap="square" tIns="45700">
            <a:noAutofit/>
          </a:bodyPr>
          <a:lstStyle/>
          <a:p>
            <a:pPr indent="-396875" lvl="1" marL="396875" rtl="0" algn="l">
              <a:lnSpc>
                <a:spcPct val="100000"/>
              </a:lnSpc>
              <a:spcBef>
                <a:spcPts val="0"/>
              </a:spcBef>
              <a:spcAft>
                <a:spcPts val="0"/>
              </a:spcAft>
              <a:buSzPts val="1920"/>
              <a:buFont typeface="Noto Sans Symbols"/>
              <a:buChar char="⦿"/>
            </a:pPr>
            <a:r>
              <a:rPr lang="en-US" sz="2400"/>
              <a:t>System Components</a:t>
            </a:r>
            <a:endParaRPr sz="2400"/>
          </a:p>
          <a:p>
            <a:pPr indent="-382588" lvl="3" marL="828675" rtl="0" algn="l">
              <a:lnSpc>
                <a:spcPct val="100000"/>
              </a:lnSpc>
              <a:spcBef>
                <a:spcPts val="1800"/>
              </a:spcBef>
              <a:spcAft>
                <a:spcPts val="0"/>
              </a:spcAft>
              <a:buSzPts val="1440"/>
              <a:buFont typeface="Noto Sans Symbols"/>
              <a:buChar char="⦿"/>
            </a:pPr>
            <a:r>
              <a:rPr lang="en-US"/>
              <a:t>WSR 88-D (NEXRAD)</a:t>
            </a:r>
            <a:endParaRPr/>
          </a:p>
          <a:p>
            <a:pPr indent="-291147" lvl="3" marL="828675" rtl="0" algn="l">
              <a:lnSpc>
                <a:spcPct val="100000"/>
              </a:lnSpc>
              <a:spcBef>
                <a:spcPts val="600"/>
              </a:spcBef>
              <a:spcAft>
                <a:spcPts val="0"/>
              </a:spcAft>
              <a:buSzPts val="1440"/>
              <a:buFont typeface="Noto Sans Symbols"/>
              <a:buNone/>
            </a:pPr>
            <a:r>
              <a:t/>
            </a:r>
            <a:endParaRPr/>
          </a:p>
          <a:p>
            <a:pPr indent="-291147" lvl="3" marL="828675" rtl="0" algn="l">
              <a:lnSpc>
                <a:spcPct val="100000"/>
              </a:lnSpc>
              <a:spcBef>
                <a:spcPts val="600"/>
              </a:spcBef>
              <a:spcAft>
                <a:spcPts val="0"/>
              </a:spcAft>
              <a:buSzPts val="1440"/>
              <a:buFont typeface="Noto Sans Symbols"/>
              <a:buNone/>
            </a:pPr>
            <a:r>
              <a:t/>
            </a:r>
            <a:endParaRPr/>
          </a:p>
          <a:p>
            <a:pPr indent="0" lvl="3" marL="446087" rtl="0" algn="l">
              <a:lnSpc>
                <a:spcPct val="100000"/>
              </a:lnSpc>
              <a:spcBef>
                <a:spcPts val="600"/>
              </a:spcBef>
              <a:spcAft>
                <a:spcPts val="0"/>
              </a:spcAft>
              <a:buSzPts val="1440"/>
              <a:buNone/>
            </a:pPr>
            <a:r>
              <a:t/>
            </a:r>
            <a:endParaRPr/>
          </a:p>
          <a:p>
            <a:pPr indent="-291147" lvl="3" marL="828675" rtl="0" algn="l">
              <a:lnSpc>
                <a:spcPct val="100000"/>
              </a:lnSpc>
              <a:spcBef>
                <a:spcPts val="1200"/>
              </a:spcBef>
              <a:spcAft>
                <a:spcPts val="0"/>
              </a:spcAft>
              <a:buSzPts val="1440"/>
              <a:buFont typeface="Noto Sans Symbols"/>
              <a:buNone/>
            </a:pPr>
            <a:r>
              <a:t/>
            </a:r>
            <a:endParaRPr/>
          </a:p>
          <a:p>
            <a:pPr indent="-291147" lvl="3" marL="828675" rtl="0" algn="l">
              <a:lnSpc>
                <a:spcPct val="100000"/>
              </a:lnSpc>
              <a:spcBef>
                <a:spcPts val="1200"/>
              </a:spcBef>
              <a:spcAft>
                <a:spcPts val="0"/>
              </a:spcAft>
              <a:buSzPts val="1440"/>
              <a:buFont typeface="Noto Sans Symbols"/>
              <a:buNone/>
            </a:pPr>
            <a:r>
              <a:t/>
            </a:r>
            <a:endParaRPr/>
          </a:p>
        </p:txBody>
      </p:sp>
      <p:sp>
        <p:nvSpPr>
          <p:cNvPr id="139" name="Google Shape;139;p6"/>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lt2"/>
              </a:buClr>
              <a:buSzPts val="1100"/>
              <a:buFont typeface="Noto Sans Symbols"/>
              <a:buNone/>
            </a:pPr>
            <a:fld id="{00000000-1234-1234-1234-123412341234}" type="slidenum">
              <a:rPr b="0" i="0" lang="en-US" sz="1100" u="none" cap="none" strike="noStrike">
                <a:solidFill>
                  <a:schemeClr val="lt2"/>
                </a:solidFill>
                <a:latin typeface="Arial"/>
                <a:ea typeface="Arial"/>
                <a:cs typeface="Arial"/>
                <a:sym typeface="Arial"/>
              </a:rPr>
              <a:t>‹#›</a:t>
            </a:fld>
            <a:endParaRPr b="0" i="0" sz="1100" u="none" cap="none" strike="noStrike">
              <a:solidFill>
                <a:schemeClr val="lt2"/>
              </a:solidFill>
              <a:latin typeface="Arial"/>
              <a:ea typeface="Arial"/>
              <a:cs typeface="Arial"/>
              <a:sym typeface="Arial"/>
            </a:endParaRPr>
          </a:p>
        </p:txBody>
      </p:sp>
      <p:pic>
        <p:nvPicPr>
          <p:cNvPr descr="NERAD Beams.jpg" id="140" name="Google Shape;140;p6"/>
          <p:cNvPicPr preferRelativeResize="0"/>
          <p:nvPr/>
        </p:nvPicPr>
        <p:blipFill rotWithShape="1">
          <a:blip r:embed="rId3">
            <a:alphaModFix/>
          </a:blip>
          <a:srcRect b="0" l="0" r="0" t="0"/>
          <a:stretch/>
        </p:blipFill>
        <p:spPr>
          <a:xfrm>
            <a:off x="381000" y="2895600"/>
            <a:ext cx="3886200" cy="2624959"/>
          </a:xfrm>
          <a:prstGeom prst="rect">
            <a:avLst/>
          </a:prstGeom>
          <a:noFill/>
          <a:ln>
            <a:noFill/>
          </a:ln>
        </p:spPr>
      </p:pic>
      <p:pic>
        <p:nvPicPr>
          <p:cNvPr descr="coverage map" id="141" name="Google Shape;141;p6"/>
          <p:cNvPicPr preferRelativeResize="0"/>
          <p:nvPr/>
        </p:nvPicPr>
        <p:blipFill rotWithShape="1">
          <a:blip r:embed="rId4">
            <a:alphaModFix/>
          </a:blip>
          <a:srcRect b="0" l="0" r="0" t="0"/>
          <a:stretch/>
        </p:blipFill>
        <p:spPr>
          <a:xfrm>
            <a:off x="4572000" y="533400"/>
            <a:ext cx="4191000" cy="29271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7"/>
          <p:cNvSpPr txBox="1"/>
          <p:nvPr>
            <p:ph type="title"/>
          </p:nvPr>
        </p:nvSpPr>
        <p:spPr>
          <a:xfrm>
            <a:off x="304800" y="-228600"/>
            <a:ext cx="7467600" cy="1143000"/>
          </a:xfrm>
          <a:prstGeom prst="rect">
            <a:avLst/>
          </a:prstGeom>
          <a:noFill/>
          <a:ln>
            <a:noFill/>
          </a:ln>
        </p:spPr>
        <p:txBody>
          <a:bodyPr anchorCtr="0" anchor="ctr" bIns="45700" lIns="45700" spcFirstLastPara="1" rIns="45700" wrap="square" tIns="45700">
            <a:noAutofit/>
          </a:bodyPr>
          <a:lstStyle/>
          <a:p>
            <a:pPr indent="0" lvl="0" marL="0" rtl="0" algn="l">
              <a:lnSpc>
                <a:spcPct val="100000"/>
              </a:lnSpc>
              <a:spcBef>
                <a:spcPts val="0"/>
              </a:spcBef>
              <a:spcAft>
                <a:spcPts val="0"/>
              </a:spcAft>
              <a:buSzPts val="1400"/>
              <a:buNone/>
            </a:pPr>
            <a:r>
              <a:rPr lang="en-US" sz="4000"/>
              <a:t>AHAS</a:t>
            </a:r>
            <a:endParaRPr sz="4000"/>
          </a:p>
        </p:txBody>
      </p:sp>
      <p:sp>
        <p:nvSpPr>
          <p:cNvPr id="147" name="Google Shape;147;p7"/>
          <p:cNvSpPr txBox="1"/>
          <p:nvPr>
            <p:ph idx="1" type="body"/>
          </p:nvPr>
        </p:nvSpPr>
        <p:spPr>
          <a:xfrm>
            <a:off x="0" y="838200"/>
            <a:ext cx="5593237" cy="5257800"/>
          </a:xfrm>
          <a:prstGeom prst="rect">
            <a:avLst/>
          </a:prstGeom>
          <a:noFill/>
          <a:ln>
            <a:noFill/>
          </a:ln>
        </p:spPr>
        <p:txBody>
          <a:bodyPr anchorCtr="0" anchor="t" bIns="45700" lIns="91425" spcFirstLastPara="1" rIns="91425" wrap="square" tIns="45700">
            <a:noAutofit/>
          </a:bodyPr>
          <a:lstStyle/>
          <a:p>
            <a:pPr indent="-396875" lvl="1" marL="396875" rtl="0" algn="l">
              <a:lnSpc>
                <a:spcPct val="100000"/>
              </a:lnSpc>
              <a:spcBef>
                <a:spcPts val="0"/>
              </a:spcBef>
              <a:spcAft>
                <a:spcPts val="0"/>
              </a:spcAft>
              <a:buSzPts val="1920"/>
              <a:buFont typeface="Noto Sans Symbols"/>
              <a:buChar char="⦿"/>
            </a:pPr>
            <a:r>
              <a:rPr lang="en-US" sz="2400"/>
              <a:t>System Components</a:t>
            </a:r>
            <a:endParaRPr sz="2400"/>
          </a:p>
          <a:p>
            <a:pPr indent="-382588" lvl="3" marL="828675" rtl="0" algn="l">
              <a:lnSpc>
                <a:spcPct val="100000"/>
              </a:lnSpc>
              <a:spcBef>
                <a:spcPts val="1800"/>
              </a:spcBef>
              <a:spcAft>
                <a:spcPts val="0"/>
              </a:spcAft>
              <a:buSzPts val="1440"/>
              <a:buFont typeface="Noto Sans Symbols"/>
              <a:buChar char="⦿"/>
            </a:pPr>
            <a:r>
              <a:rPr lang="en-US"/>
              <a:t>WSR 88-D (NEXRAD)</a:t>
            </a:r>
            <a:endParaRPr/>
          </a:p>
          <a:p>
            <a:pPr indent="-291147" lvl="3" marL="828675" rtl="0" algn="l">
              <a:lnSpc>
                <a:spcPct val="100000"/>
              </a:lnSpc>
              <a:spcBef>
                <a:spcPts val="600"/>
              </a:spcBef>
              <a:spcAft>
                <a:spcPts val="0"/>
              </a:spcAft>
              <a:buSzPts val="1440"/>
              <a:buFont typeface="Noto Sans Symbols"/>
              <a:buNone/>
            </a:pPr>
            <a:r>
              <a:t/>
            </a:r>
            <a:endParaRPr/>
          </a:p>
          <a:p>
            <a:pPr indent="-291147" lvl="3" marL="828675" rtl="0" algn="l">
              <a:lnSpc>
                <a:spcPct val="100000"/>
              </a:lnSpc>
              <a:spcBef>
                <a:spcPts val="600"/>
              </a:spcBef>
              <a:spcAft>
                <a:spcPts val="0"/>
              </a:spcAft>
              <a:buSzPts val="1440"/>
              <a:buFont typeface="Noto Sans Symbols"/>
              <a:buNone/>
            </a:pPr>
            <a:r>
              <a:t/>
            </a:r>
            <a:endParaRPr/>
          </a:p>
          <a:p>
            <a:pPr indent="0" lvl="3" marL="446087" rtl="0" algn="l">
              <a:lnSpc>
                <a:spcPct val="100000"/>
              </a:lnSpc>
              <a:spcBef>
                <a:spcPts val="600"/>
              </a:spcBef>
              <a:spcAft>
                <a:spcPts val="0"/>
              </a:spcAft>
              <a:buSzPts val="1440"/>
              <a:buNone/>
            </a:pPr>
            <a:r>
              <a:t/>
            </a:r>
            <a:endParaRPr/>
          </a:p>
          <a:p>
            <a:pPr indent="-291147" lvl="3" marL="828675" rtl="0" algn="l">
              <a:lnSpc>
                <a:spcPct val="100000"/>
              </a:lnSpc>
              <a:spcBef>
                <a:spcPts val="1200"/>
              </a:spcBef>
              <a:spcAft>
                <a:spcPts val="0"/>
              </a:spcAft>
              <a:buSzPts val="1440"/>
              <a:buFont typeface="Noto Sans Symbols"/>
              <a:buNone/>
            </a:pPr>
            <a:r>
              <a:t/>
            </a:r>
            <a:endParaRPr/>
          </a:p>
          <a:p>
            <a:pPr indent="-291147" lvl="3" marL="828675" rtl="0" algn="l">
              <a:lnSpc>
                <a:spcPct val="100000"/>
              </a:lnSpc>
              <a:spcBef>
                <a:spcPts val="1200"/>
              </a:spcBef>
              <a:spcAft>
                <a:spcPts val="0"/>
              </a:spcAft>
              <a:buSzPts val="1440"/>
              <a:buFont typeface="Noto Sans Symbols"/>
              <a:buNone/>
            </a:pPr>
            <a:r>
              <a:t/>
            </a:r>
            <a:endParaRPr/>
          </a:p>
        </p:txBody>
      </p:sp>
      <p:sp>
        <p:nvSpPr>
          <p:cNvPr id="148" name="Google Shape;148;p7"/>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lt2"/>
              </a:buClr>
              <a:buSzPts val="1100"/>
              <a:buFont typeface="Noto Sans Symbols"/>
              <a:buNone/>
            </a:pPr>
            <a:fld id="{00000000-1234-1234-1234-123412341234}" type="slidenum">
              <a:rPr b="0" i="0" lang="en-US" sz="1100" u="none" cap="none" strike="noStrike">
                <a:solidFill>
                  <a:schemeClr val="lt2"/>
                </a:solidFill>
                <a:latin typeface="Arial"/>
                <a:ea typeface="Arial"/>
                <a:cs typeface="Arial"/>
                <a:sym typeface="Arial"/>
              </a:rPr>
              <a:t>‹#›</a:t>
            </a:fld>
            <a:endParaRPr b="0" i="0" sz="1100" u="none" cap="none" strike="noStrike">
              <a:solidFill>
                <a:schemeClr val="lt2"/>
              </a:solidFill>
              <a:latin typeface="Arial"/>
              <a:ea typeface="Arial"/>
              <a:cs typeface="Arial"/>
              <a:sym typeface="Arial"/>
            </a:endParaRPr>
          </a:p>
        </p:txBody>
      </p:sp>
      <p:pic>
        <p:nvPicPr>
          <p:cNvPr descr="NEXRAD Image.jpg" id="149" name="Google Shape;149;p7"/>
          <p:cNvPicPr preferRelativeResize="0"/>
          <p:nvPr/>
        </p:nvPicPr>
        <p:blipFill rotWithShape="1">
          <a:blip r:embed="rId3">
            <a:alphaModFix/>
          </a:blip>
          <a:srcRect b="0" l="0" r="0" t="0"/>
          <a:stretch/>
        </p:blipFill>
        <p:spPr>
          <a:xfrm>
            <a:off x="440267" y="2254371"/>
            <a:ext cx="4055533" cy="2961000"/>
          </a:xfrm>
          <a:prstGeom prst="rect">
            <a:avLst/>
          </a:prstGeom>
          <a:noFill/>
          <a:ln>
            <a:noFill/>
          </a:ln>
        </p:spPr>
      </p:pic>
      <p:pic>
        <p:nvPicPr>
          <p:cNvPr descr="bird densities" id="150" name="Google Shape;150;p7"/>
          <p:cNvPicPr preferRelativeResize="0"/>
          <p:nvPr/>
        </p:nvPicPr>
        <p:blipFill rotWithShape="1">
          <a:blip r:embed="rId4">
            <a:alphaModFix/>
          </a:blip>
          <a:srcRect b="0" l="0" r="0" t="0"/>
          <a:stretch/>
        </p:blipFill>
        <p:spPr>
          <a:xfrm>
            <a:off x="5029200" y="2286000"/>
            <a:ext cx="3860800" cy="2895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8"/>
          <p:cNvSpPr txBox="1"/>
          <p:nvPr>
            <p:ph type="title"/>
          </p:nvPr>
        </p:nvSpPr>
        <p:spPr>
          <a:xfrm>
            <a:off x="304800" y="-228600"/>
            <a:ext cx="7467600" cy="1143000"/>
          </a:xfrm>
          <a:prstGeom prst="rect">
            <a:avLst/>
          </a:prstGeom>
          <a:noFill/>
          <a:ln>
            <a:noFill/>
          </a:ln>
        </p:spPr>
        <p:txBody>
          <a:bodyPr anchorCtr="0" anchor="ctr" bIns="45700" lIns="45700" spcFirstLastPara="1" rIns="45700" wrap="square" tIns="45700">
            <a:noAutofit/>
          </a:bodyPr>
          <a:lstStyle/>
          <a:p>
            <a:pPr indent="0" lvl="0" marL="0" rtl="0" algn="l">
              <a:lnSpc>
                <a:spcPct val="100000"/>
              </a:lnSpc>
              <a:spcBef>
                <a:spcPts val="0"/>
              </a:spcBef>
              <a:spcAft>
                <a:spcPts val="0"/>
              </a:spcAft>
              <a:buSzPts val="1400"/>
              <a:buNone/>
            </a:pPr>
            <a:r>
              <a:rPr lang="en-US" sz="4000"/>
              <a:t>AHAS</a:t>
            </a:r>
            <a:endParaRPr sz="4000"/>
          </a:p>
        </p:txBody>
      </p:sp>
      <p:sp>
        <p:nvSpPr>
          <p:cNvPr id="156" name="Google Shape;156;p8"/>
          <p:cNvSpPr txBox="1"/>
          <p:nvPr>
            <p:ph idx="1" type="body"/>
          </p:nvPr>
        </p:nvSpPr>
        <p:spPr>
          <a:xfrm>
            <a:off x="0" y="838200"/>
            <a:ext cx="5593237" cy="5257800"/>
          </a:xfrm>
          <a:prstGeom prst="rect">
            <a:avLst/>
          </a:prstGeom>
          <a:noFill/>
          <a:ln>
            <a:noFill/>
          </a:ln>
        </p:spPr>
        <p:txBody>
          <a:bodyPr anchorCtr="0" anchor="t" bIns="45700" lIns="91425" spcFirstLastPara="1" rIns="91425" wrap="square" tIns="45700">
            <a:noAutofit/>
          </a:bodyPr>
          <a:lstStyle/>
          <a:p>
            <a:pPr indent="-396875" lvl="1" marL="396875" rtl="0" algn="l">
              <a:lnSpc>
                <a:spcPct val="100000"/>
              </a:lnSpc>
              <a:spcBef>
                <a:spcPts val="0"/>
              </a:spcBef>
              <a:spcAft>
                <a:spcPts val="0"/>
              </a:spcAft>
              <a:buSzPts val="1920"/>
              <a:buFont typeface="Noto Sans Symbols"/>
              <a:buChar char="⦿"/>
            </a:pPr>
            <a:r>
              <a:rPr lang="en-US" sz="2400"/>
              <a:t>System Components</a:t>
            </a:r>
            <a:endParaRPr sz="2400"/>
          </a:p>
          <a:p>
            <a:pPr indent="-382587" lvl="3" marL="828675" rtl="0" algn="l">
              <a:lnSpc>
                <a:spcPct val="100000"/>
              </a:lnSpc>
              <a:spcBef>
                <a:spcPts val="1800"/>
              </a:spcBef>
              <a:spcAft>
                <a:spcPts val="0"/>
              </a:spcAft>
              <a:buSzPts val="1440"/>
              <a:buFont typeface="Noto Sans Symbols"/>
              <a:buChar char="⦿"/>
            </a:pPr>
            <a:r>
              <a:rPr lang="en-US"/>
              <a:t>Soaring forecast</a:t>
            </a:r>
            <a:endParaRPr/>
          </a:p>
          <a:p>
            <a:pPr indent="-320040" lvl="4" marL="914400" rtl="0" algn="l">
              <a:spcBef>
                <a:spcPts val="360"/>
              </a:spcBef>
              <a:spcAft>
                <a:spcPts val="0"/>
              </a:spcAft>
              <a:buClr>
                <a:schemeClr val="accent4"/>
              </a:buClr>
              <a:buSzPts val="1440"/>
              <a:buFont typeface="Noto Sans Symbols"/>
              <a:buChar char="⦿"/>
            </a:pPr>
            <a:r>
              <a:rPr lang="en-US"/>
              <a:t>Model Output Statistics (MOS)</a:t>
            </a:r>
            <a:endParaRPr/>
          </a:p>
          <a:p>
            <a:pPr indent="-320040" lvl="4" marL="914400" rtl="0" algn="l">
              <a:spcBef>
                <a:spcPts val="360"/>
              </a:spcBef>
              <a:spcAft>
                <a:spcPts val="0"/>
              </a:spcAft>
              <a:buClr>
                <a:schemeClr val="accent4"/>
              </a:buClr>
              <a:buSzPts val="1440"/>
              <a:buFont typeface="Noto Sans Symbols"/>
              <a:buChar char="⦿"/>
            </a:pPr>
            <a:r>
              <a:rPr lang="en-US"/>
              <a:t>Upper Air (UPA)</a:t>
            </a:r>
            <a:endParaRPr/>
          </a:p>
          <a:p>
            <a:pPr indent="-320040" lvl="4" marL="914400" rtl="0" algn="l">
              <a:spcBef>
                <a:spcPts val="360"/>
              </a:spcBef>
              <a:spcAft>
                <a:spcPts val="0"/>
              </a:spcAft>
              <a:buClr>
                <a:schemeClr val="accent4"/>
              </a:buClr>
              <a:buSzPts val="1440"/>
              <a:buFont typeface="Noto Sans Symbols"/>
              <a:buChar char="⦿"/>
            </a:pPr>
            <a:r>
              <a:rPr lang="en-US"/>
              <a:t>Thermal Depth</a:t>
            </a:r>
            <a:endParaRPr/>
          </a:p>
          <a:p>
            <a:pPr indent="-320040" lvl="4" marL="914400" rtl="0" algn="l">
              <a:spcBef>
                <a:spcPts val="360"/>
              </a:spcBef>
              <a:spcAft>
                <a:spcPts val="0"/>
              </a:spcAft>
              <a:buClr>
                <a:schemeClr val="accent4"/>
              </a:buClr>
              <a:buSzPts val="1440"/>
              <a:buFont typeface="Noto Sans Symbols"/>
              <a:buChar char="⦿"/>
            </a:pPr>
            <a:r>
              <a:rPr lang="en-US"/>
              <a:t>Soaring Bird Activity</a:t>
            </a:r>
            <a:endParaRPr/>
          </a:p>
          <a:p>
            <a:pPr indent="-291147" lvl="3" marL="371475" rtl="0" algn="l">
              <a:lnSpc>
                <a:spcPct val="100000"/>
              </a:lnSpc>
              <a:spcBef>
                <a:spcPts val="600"/>
              </a:spcBef>
              <a:spcAft>
                <a:spcPts val="0"/>
              </a:spcAft>
              <a:buSzPts val="1440"/>
              <a:buFont typeface="Noto Sans Symbols"/>
              <a:buNone/>
            </a:pPr>
            <a:r>
              <a:t/>
            </a:r>
            <a:endParaRPr/>
          </a:p>
          <a:p>
            <a:pPr indent="-291147" lvl="3" marL="828675" rtl="0" algn="l">
              <a:lnSpc>
                <a:spcPct val="100000"/>
              </a:lnSpc>
              <a:spcBef>
                <a:spcPts val="600"/>
              </a:spcBef>
              <a:spcAft>
                <a:spcPts val="0"/>
              </a:spcAft>
              <a:buSzPts val="1440"/>
              <a:buFont typeface="Noto Sans Symbols"/>
              <a:buNone/>
            </a:pPr>
            <a:r>
              <a:t/>
            </a:r>
            <a:endParaRPr/>
          </a:p>
          <a:p>
            <a:pPr indent="0" lvl="3" marL="446087" rtl="0" algn="l">
              <a:lnSpc>
                <a:spcPct val="100000"/>
              </a:lnSpc>
              <a:spcBef>
                <a:spcPts val="600"/>
              </a:spcBef>
              <a:spcAft>
                <a:spcPts val="0"/>
              </a:spcAft>
              <a:buSzPts val="1440"/>
              <a:buNone/>
            </a:pPr>
            <a:r>
              <a:t/>
            </a:r>
            <a:endParaRPr/>
          </a:p>
          <a:p>
            <a:pPr indent="-291147" lvl="3" marL="828675" rtl="0" algn="l">
              <a:lnSpc>
                <a:spcPct val="100000"/>
              </a:lnSpc>
              <a:spcBef>
                <a:spcPts val="1200"/>
              </a:spcBef>
              <a:spcAft>
                <a:spcPts val="0"/>
              </a:spcAft>
              <a:buSzPts val="1440"/>
              <a:buFont typeface="Noto Sans Symbols"/>
              <a:buNone/>
            </a:pPr>
            <a:r>
              <a:t/>
            </a:r>
            <a:endParaRPr/>
          </a:p>
          <a:p>
            <a:pPr indent="-291147" lvl="3" marL="828675" rtl="0" algn="l">
              <a:lnSpc>
                <a:spcPct val="100000"/>
              </a:lnSpc>
              <a:spcBef>
                <a:spcPts val="1200"/>
              </a:spcBef>
              <a:spcAft>
                <a:spcPts val="0"/>
              </a:spcAft>
              <a:buSzPts val="1440"/>
              <a:buFont typeface="Noto Sans Symbols"/>
              <a:buNone/>
            </a:pPr>
            <a:r>
              <a:t/>
            </a:r>
            <a:endParaRPr/>
          </a:p>
        </p:txBody>
      </p:sp>
      <p:sp>
        <p:nvSpPr>
          <p:cNvPr id="157" name="Google Shape;157;p8"/>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lt2"/>
              </a:buClr>
              <a:buSzPts val="1100"/>
              <a:buFont typeface="Noto Sans Symbols"/>
              <a:buNone/>
            </a:pPr>
            <a:fld id="{00000000-1234-1234-1234-123412341234}" type="slidenum">
              <a:rPr b="0" i="0" lang="en-US" sz="1100" u="none" cap="none" strike="noStrike">
                <a:solidFill>
                  <a:schemeClr val="lt2"/>
                </a:solidFill>
                <a:latin typeface="Arial"/>
                <a:ea typeface="Arial"/>
                <a:cs typeface="Arial"/>
                <a:sym typeface="Arial"/>
              </a:rPr>
              <a:t>‹#›</a:t>
            </a:fld>
            <a:endParaRPr b="0" i="0" sz="1100" u="none" cap="none" strike="noStrike">
              <a:solidFill>
                <a:schemeClr val="lt2"/>
              </a:solidFill>
              <a:latin typeface="Arial"/>
              <a:ea typeface="Arial"/>
              <a:cs typeface="Arial"/>
              <a:sym typeface="Arial"/>
            </a:endParaRPr>
          </a:p>
        </p:txBody>
      </p:sp>
      <p:pic>
        <p:nvPicPr>
          <p:cNvPr descr="weather balloon.jpg" id="158" name="Google Shape;158;p8"/>
          <p:cNvPicPr preferRelativeResize="0"/>
          <p:nvPr/>
        </p:nvPicPr>
        <p:blipFill rotWithShape="1">
          <a:blip r:embed="rId3">
            <a:alphaModFix/>
          </a:blip>
          <a:srcRect b="0" l="0" r="0" t="0"/>
          <a:stretch/>
        </p:blipFill>
        <p:spPr>
          <a:xfrm>
            <a:off x="762000" y="4038600"/>
            <a:ext cx="2286000" cy="2264635"/>
          </a:xfrm>
          <a:prstGeom prst="rect">
            <a:avLst/>
          </a:prstGeom>
          <a:noFill/>
          <a:ln>
            <a:noFill/>
          </a:ln>
        </p:spPr>
      </p:pic>
      <p:pic>
        <p:nvPicPr>
          <p:cNvPr descr="weather instrument.jpg" id="159" name="Google Shape;159;p8"/>
          <p:cNvPicPr preferRelativeResize="0"/>
          <p:nvPr/>
        </p:nvPicPr>
        <p:blipFill rotWithShape="1">
          <a:blip r:embed="rId4">
            <a:alphaModFix/>
          </a:blip>
          <a:srcRect b="0" l="0" r="0" t="0"/>
          <a:stretch/>
        </p:blipFill>
        <p:spPr>
          <a:xfrm>
            <a:off x="4419600" y="1828800"/>
            <a:ext cx="4232181" cy="4241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9"/>
          <p:cNvSpPr txBox="1"/>
          <p:nvPr>
            <p:ph type="title"/>
          </p:nvPr>
        </p:nvSpPr>
        <p:spPr>
          <a:xfrm>
            <a:off x="304800" y="-228600"/>
            <a:ext cx="7467600" cy="1143000"/>
          </a:xfrm>
          <a:prstGeom prst="rect">
            <a:avLst/>
          </a:prstGeom>
          <a:noFill/>
          <a:ln>
            <a:noFill/>
          </a:ln>
        </p:spPr>
        <p:txBody>
          <a:bodyPr anchorCtr="0" anchor="ctr" bIns="45700" lIns="45700" spcFirstLastPara="1" rIns="45700" wrap="square" tIns="45700">
            <a:noAutofit/>
          </a:bodyPr>
          <a:lstStyle/>
          <a:p>
            <a:pPr indent="0" lvl="0" marL="0" rtl="0" algn="l">
              <a:lnSpc>
                <a:spcPct val="100000"/>
              </a:lnSpc>
              <a:spcBef>
                <a:spcPts val="0"/>
              </a:spcBef>
              <a:spcAft>
                <a:spcPts val="0"/>
              </a:spcAft>
              <a:buSzPts val="1400"/>
              <a:buNone/>
            </a:pPr>
            <a:r>
              <a:rPr lang="en-US" sz="4000"/>
              <a:t>AHAS</a:t>
            </a:r>
            <a:endParaRPr sz="4000"/>
          </a:p>
        </p:txBody>
      </p:sp>
      <p:sp>
        <p:nvSpPr>
          <p:cNvPr id="165" name="Google Shape;165;p9"/>
          <p:cNvSpPr txBox="1"/>
          <p:nvPr>
            <p:ph idx="1" type="body"/>
          </p:nvPr>
        </p:nvSpPr>
        <p:spPr>
          <a:xfrm>
            <a:off x="0" y="838200"/>
            <a:ext cx="5593237" cy="5257800"/>
          </a:xfrm>
          <a:prstGeom prst="rect">
            <a:avLst/>
          </a:prstGeom>
          <a:noFill/>
          <a:ln>
            <a:noFill/>
          </a:ln>
        </p:spPr>
        <p:txBody>
          <a:bodyPr anchorCtr="0" anchor="t" bIns="45700" lIns="91425" spcFirstLastPara="1" rIns="91425" wrap="square" tIns="45700">
            <a:noAutofit/>
          </a:bodyPr>
          <a:lstStyle/>
          <a:p>
            <a:pPr indent="-396875" lvl="1" marL="396875" rtl="0" algn="l">
              <a:lnSpc>
                <a:spcPct val="100000"/>
              </a:lnSpc>
              <a:spcBef>
                <a:spcPts val="0"/>
              </a:spcBef>
              <a:spcAft>
                <a:spcPts val="0"/>
              </a:spcAft>
              <a:buSzPts val="1920"/>
              <a:buFont typeface="Noto Sans Symbols"/>
              <a:buChar char="⦿"/>
            </a:pPr>
            <a:r>
              <a:rPr lang="en-US" sz="2400"/>
              <a:t>System Components</a:t>
            </a:r>
            <a:endParaRPr sz="2400"/>
          </a:p>
          <a:p>
            <a:pPr indent="-382588" lvl="3" marL="828675" rtl="0" algn="l">
              <a:lnSpc>
                <a:spcPct val="100000"/>
              </a:lnSpc>
              <a:spcBef>
                <a:spcPts val="1800"/>
              </a:spcBef>
              <a:spcAft>
                <a:spcPts val="0"/>
              </a:spcAft>
              <a:buSzPts val="1440"/>
              <a:buFont typeface="Noto Sans Symbols"/>
              <a:buChar char="⦿"/>
            </a:pPr>
            <a:r>
              <a:rPr lang="en-US"/>
              <a:t>Bird Avoidance Model (BAM) Layer</a:t>
            </a:r>
            <a:endParaRPr/>
          </a:p>
          <a:p>
            <a:pPr indent="-382588" lvl="4" marL="1038225" rtl="0" algn="l">
              <a:lnSpc>
                <a:spcPct val="100000"/>
              </a:lnSpc>
              <a:spcBef>
                <a:spcPts val="360"/>
              </a:spcBef>
              <a:spcAft>
                <a:spcPts val="0"/>
              </a:spcAft>
              <a:buSzPts val="1440"/>
              <a:buFont typeface="Noto Sans Symbols"/>
              <a:buChar char="⦿"/>
            </a:pPr>
            <a:r>
              <a:rPr lang="en-US"/>
              <a:t>Christmas Bird Counts (CBC)</a:t>
            </a:r>
            <a:endParaRPr/>
          </a:p>
          <a:p>
            <a:pPr indent="-382588" lvl="4" marL="1038225" rtl="0" algn="l">
              <a:lnSpc>
                <a:spcPct val="100000"/>
              </a:lnSpc>
              <a:spcBef>
                <a:spcPts val="360"/>
              </a:spcBef>
              <a:spcAft>
                <a:spcPts val="0"/>
              </a:spcAft>
              <a:buSzPts val="1440"/>
              <a:buFont typeface="Noto Sans Symbols"/>
              <a:buChar char="⦿"/>
            </a:pPr>
            <a:r>
              <a:rPr lang="en-US"/>
              <a:t>Breeding Bird Surveys (BBS)</a:t>
            </a:r>
            <a:endParaRPr/>
          </a:p>
          <a:p>
            <a:pPr indent="-382588" lvl="4" marL="1038225" rtl="0" algn="l">
              <a:lnSpc>
                <a:spcPct val="100000"/>
              </a:lnSpc>
              <a:spcBef>
                <a:spcPts val="360"/>
              </a:spcBef>
              <a:spcAft>
                <a:spcPts val="0"/>
              </a:spcAft>
              <a:buSzPts val="1440"/>
              <a:buFont typeface="Noto Sans Symbols"/>
              <a:buChar char="⦿"/>
            </a:pPr>
            <a:r>
              <a:rPr lang="en-US"/>
              <a:t>Refuge Data sets (State and Federal)</a:t>
            </a:r>
            <a:endParaRPr/>
          </a:p>
          <a:p>
            <a:pPr indent="-382588" lvl="4" marL="1038225" rtl="0" algn="l">
              <a:lnSpc>
                <a:spcPct val="100000"/>
              </a:lnSpc>
              <a:spcBef>
                <a:spcPts val="360"/>
              </a:spcBef>
              <a:spcAft>
                <a:spcPts val="0"/>
              </a:spcAft>
              <a:buSzPts val="1440"/>
              <a:buFont typeface="Noto Sans Symbols"/>
              <a:buChar char="⦿"/>
            </a:pPr>
            <a:r>
              <a:rPr lang="en-US"/>
              <a:t>Land use attractions</a:t>
            </a:r>
            <a:endParaRPr/>
          </a:p>
          <a:p>
            <a:pPr indent="-382588" lvl="5" marL="1249934" rtl="0" algn="l">
              <a:lnSpc>
                <a:spcPct val="100000"/>
              </a:lnSpc>
              <a:spcBef>
                <a:spcPts val="400"/>
              </a:spcBef>
              <a:spcAft>
                <a:spcPts val="0"/>
              </a:spcAft>
              <a:buSzPts val="1600"/>
              <a:buFont typeface="Noto Sans Symbols"/>
              <a:buChar char="⦿"/>
            </a:pPr>
            <a:r>
              <a:rPr lang="en-US"/>
              <a:t>Landfills</a:t>
            </a:r>
            <a:endParaRPr/>
          </a:p>
          <a:p>
            <a:pPr indent="-382588" lvl="5" marL="1249934" rtl="0" algn="l">
              <a:lnSpc>
                <a:spcPct val="100000"/>
              </a:lnSpc>
              <a:spcBef>
                <a:spcPts val="400"/>
              </a:spcBef>
              <a:spcAft>
                <a:spcPts val="0"/>
              </a:spcAft>
              <a:buSzPts val="1600"/>
              <a:buFont typeface="Noto Sans Symbols"/>
              <a:buChar char="⦿"/>
            </a:pPr>
            <a:r>
              <a:rPr lang="en-US"/>
              <a:t>Refuges </a:t>
            </a:r>
            <a:endParaRPr/>
          </a:p>
          <a:p>
            <a:pPr indent="-382588" lvl="5" marL="1249934" rtl="0" algn="l">
              <a:lnSpc>
                <a:spcPct val="100000"/>
              </a:lnSpc>
              <a:spcBef>
                <a:spcPts val="400"/>
              </a:spcBef>
              <a:spcAft>
                <a:spcPts val="0"/>
              </a:spcAft>
              <a:buSzPts val="1600"/>
              <a:buFont typeface="Noto Sans Symbols"/>
              <a:buChar char="⦿"/>
            </a:pPr>
            <a:r>
              <a:rPr lang="en-US"/>
              <a:t>Lakes</a:t>
            </a:r>
            <a:endParaRPr/>
          </a:p>
          <a:p>
            <a:pPr indent="-291147" lvl="3" marL="828675" rtl="0" algn="l">
              <a:lnSpc>
                <a:spcPct val="100000"/>
              </a:lnSpc>
              <a:spcBef>
                <a:spcPts val="600"/>
              </a:spcBef>
              <a:spcAft>
                <a:spcPts val="0"/>
              </a:spcAft>
              <a:buSzPts val="1440"/>
              <a:buFont typeface="Noto Sans Symbols"/>
              <a:buNone/>
            </a:pPr>
            <a:r>
              <a:t/>
            </a:r>
            <a:endParaRPr/>
          </a:p>
          <a:p>
            <a:pPr indent="0" lvl="3" marL="446087" rtl="0" algn="l">
              <a:lnSpc>
                <a:spcPct val="100000"/>
              </a:lnSpc>
              <a:spcBef>
                <a:spcPts val="600"/>
              </a:spcBef>
              <a:spcAft>
                <a:spcPts val="0"/>
              </a:spcAft>
              <a:buSzPts val="1440"/>
              <a:buNone/>
            </a:pPr>
            <a:r>
              <a:t/>
            </a:r>
            <a:endParaRPr/>
          </a:p>
          <a:p>
            <a:pPr indent="-291147" lvl="3" marL="828675" rtl="0" algn="l">
              <a:lnSpc>
                <a:spcPct val="100000"/>
              </a:lnSpc>
              <a:spcBef>
                <a:spcPts val="1200"/>
              </a:spcBef>
              <a:spcAft>
                <a:spcPts val="0"/>
              </a:spcAft>
              <a:buSzPts val="1440"/>
              <a:buFont typeface="Noto Sans Symbols"/>
              <a:buNone/>
            </a:pPr>
            <a:r>
              <a:t/>
            </a:r>
            <a:endParaRPr/>
          </a:p>
          <a:p>
            <a:pPr indent="-291147" lvl="3" marL="828675" rtl="0" algn="l">
              <a:lnSpc>
                <a:spcPct val="100000"/>
              </a:lnSpc>
              <a:spcBef>
                <a:spcPts val="1200"/>
              </a:spcBef>
              <a:spcAft>
                <a:spcPts val="0"/>
              </a:spcAft>
              <a:buSzPts val="1440"/>
              <a:buFont typeface="Noto Sans Symbols"/>
              <a:buNone/>
            </a:pPr>
            <a:r>
              <a:t/>
            </a:r>
            <a:endParaRPr/>
          </a:p>
        </p:txBody>
      </p:sp>
      <p:sp>
        <p:nvSpPr>
          <p:cNvPr id="166" name="Google Shape;166;p9"/>
          <p:cNvSpPr txBox="1"/>
          <p:nvPr>
            <p:ph idx="12" type="sldNum"/>
          </p:nvPr>
        </p:nvSpPr>
        <p:spPr>
          <a:xfrm>
            <a:off x="8153400" y="6421438"/>
            <a:ext cx="762000" cy="36512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lt2"/>
              </a:buClr>
              <a:buSzPts val="1100"/>
              <a:buFont typeface="Noto Sans Symbols"/>
              <a:buNone/>
            </a:pPr>
            <a:fld id="{00000000-1234-1234-1234-123412341234}" type="slidenum">
              <a:rPr b="0" i="0" lang="en-US" sz="1100" u="none" cap="none" strike="noStrike">
                <a:solidFill>
                  <a:schemeClr val="lt2"/>
                </a:solidFill>
                <a:latin typeface="Arial"/>
                <a:ea typeface="Arial"/>
                <a:cs typeface="Arial"/>
                <a:sym typeface="Arial"/>
              </a:rPr>
              <a:t>‹#›</a:t>
            </a:fld>
            <a:endParaRPr b="0" i="0" sz="1100" u="none" cap="none" strike="noStrike">
              <a:solidFill>
                <a:schemeClr val="lt2"/>
              </a:solidFill>
              <a:latin typeface="Arial"/>
              <a:ea typeface="Arial"/>
              <a:cs typeface="Arial"/>
              <a:sym typeface="Arial"/>
            </a:endParaRPr>
          </a:p>
        </p:txBody>
      </p:sp>
      <p:pic>
        <p:nvPicPr>
          <p:cNvPr descr="CBC of old.jpg" id="167" name="Google Shape;167;p9"/>
          <p:cNvPicPr preferRelativeResize="0"/>
          <p:nvPr/>
        </p:nvPicPr>
        <p:blipFill rotWithShape="1">
          <a:blip r:embed="rId3">
            <a:alphaModFix/>
          </a:blip>
          <a:srcRect b="0" l="0" r="0" t="0"/>
          <a:stretch/>
        </p:blipFill>
        <p:spPr>
          <a:xfrm>
            <a:off x="5181600" y="2520"/>
            <a:ext cx="3773855" cy="2331574"/>
          </a:xfrm>
          <a:prstGeom prst="rect">
            <a:avLst/>
          </a:prstGeom>
          <a:noFill/>
          <a:ln>
            <a:noFill/>
          </a:ln>
        </p:spPr>
      </p:pic>
      <p:pic>
        <p:nvPicPr>
          <p:cNvPr descr="BBS Guy.jpg" id="168" name="Google Shape;168;p9"/>
          <p:cNvPicPr preferRelativeResize="0"/>
          <p:nvPr/>
        </p:nvPicPr>
        <p:blipFill rotWithShape="1">
          <a:blip r:embed="rId4">
            <a:alphaModFix/>
          </a:blip>
          <a:srcRect b="0" l="0" r="0" t="0"/>
          <a:stretch/>
        </p:blipFill>
        <p:spPr>
          <a:xfrm>
            <a:off x="228600" y="4444003"/>
            <a:ext cx="1601571" cy="2400557"/>
          </a:xfrm>
          <a:prstGeom prst="rect">
            <a:avLst/>
          </a:prstGeom>
          <a:noFill/>
          <a:ln>
            <a:noFill/>
          </a:ln>
        </p:spPr>
      </p:pic>
      <p:pic>
        <p:nvPicPr>
          <p:cNvPr descr="eagle cbc.jpg" id="169" name="Google Shape;169;p9"/>
          <p:cNvPicPr preferRelativeResize="0"/>
          <p:nvPr/>
        </p:nvPicPr>
        <p:blipFill rotWithShape="1">
          <a:blip r:embed="rId5">
            <a:alphaModFix/>
          </a:blip>
          <a:srcRect b="0" l="0" r="0" t="0"/>
          <a:stretch/>
        </p:blipFill>
        <p:spPr>
          <a:xfrm>
            <a:off x="5791200" y="2438400"/>
            <a:ext cx="3149600" cy="2131616"/>
          </a:xfrm>
          <a:prstGeom prst="rect">
            <a:avLst/>
          </a:prstGeom>
          <a:noFill/>
          <a:ln>
            <a:noFill/>
          </a:ln>
        </p:spPr>
      </p:pic>
      <p:pic>
        <p:nvPicPr>
          <p:cNvPr descr="BBS Chart.jpg" id="170" name="Google Shape;170;p9"/>
          <p:cNvPicPr preferRelativeResize="0"/>
          <p:nvPr/>
        </p:nvPicPr>
        <p:blipFill rotWithShape="1">
          <a:blip r:embed="rId6">
            <a:alphaModFix/>
          </a:blip>
          <a:srcRect b="0" l="0" r="0" t="0"/>
          <a:stretch/>
        </p:blipFill>
        <p:spPr>
          <a:xfrm>
            <a:off x="2133600" y="4876800"/>
            <a:ext cx="2590800" cy="1851997"/>
          </a:xfrm>
          <a:prstGeom prst="rect">
            <a:avLst/>
          </a:prstGeom>
          <a:noFill/>
          <a:ln>
            <a:noFill/>
          </a:ln>
        </p:spPr>
      </p:pic>
      <p:pic>
        <p:nvPicPr>
          <p:cNvPr descr="farmers almanac.jpg" id="171" name="Google Shape;171;p9"/>
          <p:cNvPicPr preferRelativeResize="0"/>
          <p:nvPr/>
        </p:nvPicPr>
        <p:blipFill rotWithShape="1">
          <a:blip r:embed="rId7">
            <a:alphaModFix/>
          </a:blip>
          <a:srcRect b="0" l="0" r="0" t="0"/>
          <a:stretch/>
        </p:blipFill>
        <p:spPr>
          <a:xfrm>
            <a:off x="3810000" y="3048000"/>
            <a:ext cx="1981200" cy="2971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1"/>
                                        </p:tgtEl>
                                        <p:attrNameLst>
                                          <p:attrName>style.visibility</p:attrName>
                                        </p:attrNameLst>
                                      </p:cBhvr>
                                      <p:to>
                                        <p:strVal val="visible"/>
                                      </p:to>
                                    </p:set>
                                    <p:anim calcmode="lin" valueType="num">
                                      <p:cBhvr additive="base">
                                        <p:cTn dur="500"/>
                                        <p:tgtEl>
                                          <p:spTgt spid="17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chnic">
  <a:themeElements>
    <a:clrScheme name="Technic">
      <a:dk1>
        <a:srgbClr val="000000"/>
      </a:dk1>
      <a:lt1>
        <a:srgbClr val="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2012-05-07T17:18:49Z</dcterms:created>
  <dc:creator>sbb</dc:creator>
</cp:coreProperties>
</file>